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Georgia" panose="02040502050405020303" pitchFamily="18" charset="0"/>
      <p:regular r:id="rId55"/>
      <p:bold r:id="rId56"/>
      <p:italic r:id="rId57"/>
      <p:boldItalic r:id="rId58"/>
    </p:embeddedFont>
    <p:embeddedFont>
      <p:font typeface="Nunito Sans" pitchFamily="2" charset="77"/>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KLKmKcBTGq3ScKcxBuKRv8C1Ht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A814F6-29C1-42DE-B8EE-6D2257468149}">
  <a:tblStyle styleId="{16A814F6-29C1-42DE-B8EE-6D2257468149}"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0ff4f75d7_0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70ff4f75d7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f0683d5b1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f0683d5b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0ff4f75d7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70ff4f75d7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14f831f9c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714f831f9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0ff4f75d7_0_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70ff4f75d7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121303b6a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7121303b6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121303b6a_0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7121303b6a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f0e4a1317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7f0e4a131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1457db9b3_7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1457db9b3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13dc92675_0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13dc9267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143df9ff8_0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143df9ff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13ad05086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713ad050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0ff4f75d7_0_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70ff4f75d7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0ff4f75d7_0_1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70ff4f75d7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0ff4f75d7_0_1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70ff4f75d7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f0cd37416_0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f0cd374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f0cd37416_0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f0cd3741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144af5237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144af52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0ff4f75d7_0_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g70ff4f75d7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14f831f9c_5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14f831f9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70ff4f75d7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70ff4f75d7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70ff4f75d7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g70ff4f75d7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70ff4f75d7_0_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g70ff4f75d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714f831f9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714f831f9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14f831f9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714f831f9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0ff4f75d7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70ff4f75d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0ff4f75d7_0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70ff4f75d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0ff4f75d7_0_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70ff4f75d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3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2"/>
          <p:cNvSpPr txBox="1">
            <a:spLocks noGrp="1"/>
          </p:cNvSpPr>
          <p:nvPr>
            <p:ph type="ctrTitle"/>
          </p:nvPr>
        </p:nvSpPr>
        <p:spPr>
          <a:xfrm>
            <a:off x="468925" y="2387250"/>
            <a:ext cx="3636600" cy="22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67031"/>
              </a:buClr>
              <a:buSzPts val="3000"/>
              <a:buNone/>
              <a:defRPr sz="3000" b="1">
                <a:solidFill>
                  <a:srgbClr val="F67031"/>
                </a:solidFill>
              </a:defRPr>
            </a:lvl1pPr>
            <a:lvl2pPr lvl="1" algn="l">
              <a:lnSpc>
                <a:spcPct val="100000"/>
              </a:lnSpc>
              <a:spcBef>
                <a:spcPts val="0"/>
              </a:spcBef>
              <a:spcAft>
                <a:spcPts val="0"/>
              </a:spcAft>
              <a:buClr>
                <a:srgbClr val="F67031"/>
              </a:buClr>
              <a:buSzPts val="3000"/>
              <a:buNone/>
              <a:defRPr sz="3000" b="1">
                <a:solidFill>
                  <a:srgbClr val="F67031"/>
                </a:solidFill>
              </a:defRPr>
            </a:lvl2pPr>
            <a:lvl3pPr lvl="2" algn="l">
              <a:lnSpc>
                <a:spcPct val="100000"/>
              </a:lnSpc>
              <a:spcBef>
                <a:spcPts val="0"/>
              </a:spcBef>
              <a:spcAft>
                <a:spcPts val="0"/>
              </a:spcAft>
              <a:buClr>
                <a:srgbClr val="F67031"/>
              </a:buClr>
              <a:buSzPts val="3000"/>
              <a:buNone/>
              <a:defRPr sz="3000" b="1">
                <a:solidFill>
                  <a:srgbClr val="F67031"/>
                </a:solidFill>
              </a:defRPr>
            </a:lvl3pPr>
            <a:lvl4pPr lvl="3" algn="l">
              <a:lnSpc>
                <a:spcPct val="100000"/>
              </a:lnSpc>
              <a:spcBef>
                <a:spcPts val="0"/>
              </a:spcBef>
              <a:spcAft>
                <a:spcPts val="0"/>
              </a:spcAft>
              <a:buClr>
                <a:srgbClr val="F67031"/>
              </a:buClr>
              <a:buSzPts val="3000"/>
              <a:buNone/>
              <a:defRPr sz="3000" b="1">
                <a:solidFill>
                  <a:srgbClr val="F67031"/>
                </a:solidFill>
              </a:defRPr>
            </a:lvl4pPr>
            <a:lvl5pPr lvl="4" algn="l">
              <a:lnSpc>
                <a:spcPct val="100000"/>
              </a:lnSpc>
              <a:spcBef>
                <a:spcPts val="0"/>
              </a:spcBef>
              <a:spcAft>
                <a:spcPts val="0"/>
              </a:spcAft>
              <a:buClr>
                <a:srgbClr val="F67031"/>
              </a:buClr>
              <a:buSzPts val="3000"/>
              <a:buNone/>
              <a:defRPr sz="3000" b="1">
                <a:solidFill>
                  <a:srgbClr val="F67031"/>
                </a:solidFill>
              </a:defRPr>
            </a:lvl5pPr>
            <a:lvl6pPr lvl="5" algn="l">
              <a:lnSpc>
                <a:spcPct val="100000"/>
              </a:lnSpc>
              <a:spcBef>
                <a:spcPts val="0"/>
              </a:spcBef>
              <a:spcAft>
                <a:spcPts val="0"/>
              </a:spcAft>
              <a:buClr>
                <a:srgbClr val="F67031"/>
              </a:buClr>
              <a:buSzPts val="3000"/>
              <a:buNone/>
              <a:defRPr sz="3000" b="1">
                <a:solidFill>
                  <a:srgbClr val="F67031"/>
                </a:solidFill>
              </a:defRPr>
            </a:lvl6pPr>
            <a:lvl7pPr lvl="6" algn="l">
              <a:lnSpc>
                <a:spcPct val="100000"/>
              </a:lnSpc>
              <a:spcBef>
                <a:spcPts val="0"/>
              </a:spcBef>
              <a:spcAft>
                <a:spcPts val="0"/>
              </a:spcAft>
              <a:buClr>
                <a:srgbClr val="F67031"/>
              </a:buClr>
              <a:buSzPts val="3000"/>
              <a:buNone/>
              <a:defRPr sz="3000" b="1">
                <a:solidFill>
                  <a:srgbClr val="F67031"/>
                </a:solidFill>
              </a:defRPr>
            </a:lvl7pPr>
            <a:lvl8pPr lvl="7" algn="l">
              <a:lnSpc>
                <a:spcPct val="100000"/>
              </a:lnSpc>
              <a:spcBef>
                <a:spcPts val="0"/>
              </a:spcBef>
              <a:spcAft>
                <a:spcPts val="0"/>
              </a:spcAft>
              <a:buClr>
                <a:srgbClr val="F67031"/>
              </a:buClr>
              <a:buSzPts val="3000"/>
              <a:buNone/>
              <a:defRPr sz="3000" b="1">
                <a:solidFill>
                  <a:srgbClr val="F67031"/>
                </a:solidFill>
              </a:defRPr>
            </a:lvl8pPr>
            <a:lvl9pPr lvl="8" algn="l">
              <a:lnSpc>
                <a:spcPct val="100000"/>
              </a:lnSpc>
              <a:spcBef>
                <a:spcPts val="0"/>
              </a:spcBef>
              <a:spcAft>
                <a:spcPts val="0"/>
              </a:spcAft>
              <a:buClr>
                <a:srgbClr val="F67031"/>
              </a:buClr>
              <a:buSzPts val="3000"/>
              <a:buNone/>
              <a:defRPr sz="3000" b="1">
                <a:solidFill>
                  <a:srgbClr val="F67031"/>
                </a:solidFill>
              </a:defRPr>
            </a:lvl9pPr>
          </a:lstStyle>
          <a:p>
            <a:endParaRPr/>
          </a:p>
        </p:txBody>
      </p:sp>
      <p:sp>
        <p:nvSpPr>
          <p:cNvPr id="12" name="Google Shape;12;p32"/>
          <p:cNvSpPr/>
          <p:nvPr/>
        </p:nvSpPr>
        <p:spPr>
          <a:xfrm>
            <a:off x="4574900" y="-150"/>
            <a:ext cx="185400" cy="5143500"/>
          </a:xfrm>
          <a:prstGeom prst="rect">
            <a:avLst/>
          </a:prstGeom>
          <a:gradFill>
            <a:gsLst>
              <a:gs pos="0">
                <a:srgbClr val="000014">
                  <a:alpha val="49411"/>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1"/>
        <p:cNvGrpSpPr/>
        <p:nvPr/>
      </p:nvGrpSpPr>
      <p:grpSpPr>
        <a:xfrm>
          <a:off x="0" y="0"/>
          <a:ext cx="0" cy="0"/>
          <a:chOff x="0" y="0"/>
          <a:chExt cx="0" cy="0"/>
        </a:xfrm>
      </p:grpSpPr>
      <p:sp>
        <p:nvSpPr>
          <p:cNvPr id="62" name="Google Shape;62;p4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3" name="Google Shape;63;p4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65" name="Google Shape;65;p41"/>
          <p:cNvSpPr txBox="1">
            <a:spLocks noGrp="1"/>
          </p:cNvSpPr>
          <p:nvPr>
            <p:ph type="body" idx="1"/>
          </p:nvPr>
        </p:nvSpPr>
        <p:spPr>
          <a:xfrm>
            <a:off x="3069325" y="575500"/>
            <a:ext cx="1789800" cy="3981000"/>
          </a:xfrm>
          <a:prstGeom prst="rect">
            <a:avLst/>
          </a:prstGeom>
          <a:noFill/>
          <a:ln>
            <a:noFill/>
          </a:ln>
        </p:spPr>
        <p:txBody>
          <a:bodyPr spcFirstLastPara="1" wrap="square" lIns="91425" tIns="91425" rIns="91425" bIns="91425" anchor="t" anchorCtr="0">
            <a:noAutofit/>
          </a:bodyPr>
          <a:lstStyle>
            <a:lvl1pPr marL="457200" lvl="0" indent="-285750" algn="l">
              <a:lnSpc>
                <a:spcPct val="115000"/>
              </a:lnSpc>
              <a:spcBef>
                <a:spcPts val="600"/>
              </a:spcBef>
              <a:spcAft>
                <a:spcPts val="0"/>
              </a:spcAft>
              <a:buSzPts val="900"/>
              <a:buChar char="▪"/>
              <a:defRPr sz="900"/>
            </a:lvl1pPr>
            <a:lvl2pPr marL="914400" lvl="1" indent="-285750" algn="l">
              <a:lnSpc>
                <a:spcPct val="115000"/>
              </a:lnSpc>
              <a:spcBef>
                <a:spcPts val="0"/>
              </a:spcBef>
              <a:spcAft>
                <a:spcPts val="0"/>
              </a:spcAft>
              <a:buSzPts val="900"/>
              <a:buChar char="-"/>
              <a:defRPr sz="900"/>
            </a:lvl2pPr>
            <a:lvl3pPr marL="1371600" lvl="2" indent="-285750" algn="l">
              <a:lnSpc>
                <a:spcPct val="115000"/>
              </a:lnSpc>
              <a:spcBef>
                <a:spcPts val="0"/>
              </a:spcBef>
              <a:spcAft>
                <a:spcPts val="0"/>
              </a:spcAft>
              <a:buSzPts val="900"/>
              <a:buChar char="-"/>
              <a:defRPr sz="900"/>
            </a:lvl3pPr>
            <a:lvl4pPr marL="1828800" lvl="3" indent="-285750" algn="l">
              <a:lnSpc>
                <a:spcPct val="115000"/>
              </a:lnSpc>
              <a:spcBef>
                <a:spcPts val="0"/>
              </a:spcBef>
              <a:spcAft>
                <a:spcPts val="0"/>
              </a:spcAft>
              <a:buSzPts val="900"/>
              <a:buChar char="-"/>
              <a:defRPr sz="900"/>
            </a:lvl4pPr>
            <a:lvl5pPr marL="2286000" lvl="4" indent="-285750" algn="l">
              <a:lnSpc>
                <a:spcPct val="115000"/>
              </a:lnSpc>
              <a:spcBef>
                <a:spcPts val="0"/>
              </a:spcBef>
              <a:spcAft>
                <a:spcPts val="0"/>
              </a:spcAft>
              <a:buSzPts val="900"/>
              <a:buChar char="-"/>
              <a:defRPr sz="900"/>
            </a:lvl5pPr>
            <a:lvl6pPr marL="2743200" lvl="5" indent="-285750" algn="l">
              <a:lnSpc>
                <a:spcPct val="115000"/>
              </a:lnSpc>
              <a:spcBef>
                <a:spcPts val="0"/>
              </a:spcBef>
              <a:spcAft>
                <a:spcPts val="0"/>
              </a:spcAft>
              <a:buSzPts val="900"/>
              <a:buChar char="-"/>
              <a:defRPr sz="900"/>
            </a:lvl6pPr>
            <a:lvl7pPr marL="3200400" lvl="6" indent="-285750" algn="l">
              <a:lnSpc>
                <a:spcPct val="115000"/>
              </a:lnSpc>
              <a:spcBef>
                <a:spcPts val="0"/>
              </a:spcBef>
              <a:spcAft>
                <a:spcPts val="0"/>
              </a:spcAft>
              <a:buSzPts val="900"/>
              <a:buChar char="-"/>
              <a:defRPr sz="900"/>
            </a:lvl7pPr>
            <a:lvl8pPr marL="3657600" lvl="7" indent="-285750" algn="l">
              <a:lnSpc>
                <a:spcPct val="115000"/>
              </a:lnSpc>
              <a:spcBef>
                <a:spcPts val="0"/>
              </a:spcBef>
              <a:spcAft>
                <a:spcPts val="0"/>
              </a:spcAft>
              <a:buSzPts val="900"/>
              <a:buChar char="-"/>
              <a:defRPr sz="900"/>
            </a:lvl8pPr>
            <a:lvl9pPr marL="4114800" lvl="8" indent="-285750" algn="l">
              <a:lnSpc>
                <a:spcPct val="115000"/>
              </a:lnSpc>
              <a:spcBef>
                <a:spcPts val="0"/>
              </a:spcBef>
              <a:spcAft>
                <a:spcPts val="0"/>
              </a:spcAft>
              <a:buSzPts val="900"/>
              <a:buChar char="-"/>
              <a:defRPr sz="900"/>
            </a:lvl9pPr>
          </a:lstStyle>
          <a:p>
            <a:endParaRPr/>
          </a:p>
        </p:txBody>
      </p:sp>
      <p:sp>
        <p:nvSpPr>
          <p:cNvPr id="66" name="Google Shape;66;p41"/>
          <p:cNvSpPr txBox="1">
            <a:spLocks noGrp="1"/>
          </p:cNvSpPr>
          <p:nvPr>
            <p:ph type="body" idx="2"/>
          </p:nvPr>
        </p:nvSpPr>
        <p:spPr>
          <a:xfrm>
            <a:off x="4951006" y="575500"/>
            <a:ext cx="1789800" cy="3981000"/>
          </a:xfrm>
          <a:prstGeom prst="rect">
            <a:avLst/>
          </a:prstGeom>
          <a:noFill/>
          <a:ln>
            <a:noFill/>
          </a:ln>
        </p:spPr>
        <p:txBody>
          <a:bodyPr spcFirstLastPara="1" wrap="square" lIns="91425" tIns="91425" rIns="91425" bIns="91425" anchor="t" anchorCtr="0">
            <a:noAutofit/>
          </a:bodyPr>
          <a:lstStyle>
            <a:lvl1pPr marL="457200" lvl="0" indent="-285750" algn="l">
              <a:lnSpc>
                <a:spcPct val="115000"/>
              </a:lnSpc>
              <a:spcBef>
                <a:spcPts val="600"/>
              </a:spcBef>
              <a:spcAft>
                <a:spcPts val="0"/>
              </a:spcAft>
              <a:buSzPts val="900"/>
              <a:buChar char="▪"/>
              <a:defRPr sz="900"/>
            </a:lvl1pPr>
            <a:lvl2pPr marL="914400" lvl="1" indent="-285750" algn="l">
              <a:lnSpc>
                <a:spcPct val="115000"/>
              </a:lnSpc>
              <a:spcBef>
                <a:spcPts val="0"/>
              </a:spcBef>
              <a:spcAft>
                <a:spcPts val="0"/>
              </a:spcAft>
              <a:buSzPts val="900"/>
              <a:buChar char="-"/>
              <a:defRPr sz="900"/>
            </a:lvl2pPr>
            <a:lvl3pPr marL="1371600" lvl="2" indent="-285750" algn="l">
              <a:lnSpc>
                <a:spcPct val="115000"/>
              </a:lnSpc>
              <a:spcBef>
                <a:spcPts val="0"/>
              </a:spcBef>
              <a:spcAft>
                <a:spcPts val="0"/>
              </a:spcAft>
              <a:buSzPts val="900"/>
              <a:buChar char="-"/>
              <a:defRPr sz="900"/>
            </a:lvl3pPr>
            <a:lvl4pPr marL="1828800" lvl="3" indent="-285750" algn="l">
              <a:lnSpc>
                <a:spcPct val="115000"/>
              </a:lnSpc>
              <a:spcBef>
                <a:spcPts val="0"/>
              </a:spcBef>
              <a:spcAft>
                <a:spcPts val="0"/>
              </a:spcAft>
              <a:buSzPts val="900"/>
              <a:buChar char="-"/>
              <a:defRPr sz="900"/>
            </a:lvl4pPr>
            <a:lvl5pPr marL="2286000" lvl="4" indent="-285750" algn="l">
              <a:lnSpc>
                <a:spcPct val="115000"/>
              </a:lnSpc>
              <a:spcBef>
                <a:spcPts val="0"/>
              </a:spcBef>
              <a:spcAft>
                <a:spcPts val="0"/>
              </a:spcAft>
              <a:buSzPts val="900"/>
              <a:buChar char="-"/>
              <a:defRPr sz="900"/>
            </a:lvl5pPr>
            <a:lvl6pPr marL="2743200" lvl="5" indent="-285750" algn="l">
              <a:lnSpc>
                <a:spcPct val="115000"/>
              </a:lnSpc>
              <a:spcBef>
                <a:spcPts val="0"/>
              </a:spcBef>
              <a:spcAft>
                <a:spcPts val="0"/>
              </a:spcAft>
              <a:buSzPts val="900"/>
              <a:buChar char="-"/>
              <a:defRPr sz="900"/>
            </a:lvl6pPr>
            <a:lvl7pPr marL="3200400" lvl="6" indent="-285750" algn="l">
              <a:lnSpc>
                <a:spcPct val="115000"/>
              </a:lnSpc>
              <a:spcBef>
                <a:spcPts val="0"/>
              </a:spcBef>
              <a:spcAft>
                <a:spcPts val="0"/>
              </a:spcAft>
              <a:buSzPts val="900"/>
              <a:buChar char="-"/>
              <a:defRPr sz="900"/>
            </a:lvl7pPr>
            <a:lvl8pPr marL="3657600" lvl="7" indent="-285750" algn="l">
              <a:lnSpc>
                <a:spcPct val="115000"/>
              </a:lnSpc>
              <a:spcBef>
                <a:spcPts val="0"/>
              </a:spcBef>
              <a:spcAft>
                <a:spcPts val="0"/>
              </a:spcAft>
              <a:buSzPts val="900"/>
              <a:buChar char="-"/>
              <a:defRPr sz="900"/>
            </a:lvl8pPr>
            <a:lvl9pPr marL="4114800" lvl="8" indent="-285750" algn="l">
              <a:lnSpc>
                <a:spcPct val="115000"/>
              </a:lnSpc>
              <a:spcBef>
                <a:spcPts val="0"/>
              </a:spcBef>
              <a:spcAft>
                <a:spcPts val="0"/>
              </a:spcAft>
              <a:buSzPts val="900"/>
              <a:buChar char="-"/>
              <a:defRPr sz="900"/>
            </a:lvl9pPr>
          </a:lstStyle>
          <a:p>
            <a:endParaRPr/>
          </a:p>
        </p:txBody>
      </p:sp>
      <p:sp>
        <p:nvSpPr>
          <p:cNvPr id="67" name="Google Shape;67;p41"/>
          <p:cNvSpPr txBox="1">
            <a:spLocks noGrp="1"/>
          </p:cNvSpPr>
          <p:nvPr>
            <p:ph type="body" idx="3"/>
          </p:nvPr>
        </p:nvSpPr>
        <p:spPr>
          <a:xfrm>
            <a:off x="6832686" y="575500"/>
            <a:ext cx="1789800" cy="3981000"/>
          </a:xfrm>
          <a:prstGeom prst="rect">
            <a:avLst/>
          </a:prstGeom>
          <a:noFill/>
          <a:ln>
            <a:noFill/>
          </a:ln>
        </p:spPr>
        <p:txBody>
          <a:bodyPr spcFirstLastPara="1" wrap="square" lIns="91425" tIns="91425" rIns="91425" bIns="91425" anchor="t" anchorCtr="0">
            <a:noAutofit/>
          </a:bodyPr>
          <a:lstStyle>
            <a:lvl1pPr marL="457200" lvl="0" indent="-285750" algn="l">
              <a:lnSpc>
                <a:spcPct val="115000"/>
              </a:lnSpc>
              <a:spcBef>
                <a:spcPts val="600"/>
              </a:spcBef>
              <a:spcAft>
                <a:spcPts val="0"/>
              </a:spcAft>
              <a:buSzPts val="900"/>
              <a:buChar char="▪"/>
              <a:defRPr sz="900"/>
            </a:lvl1pPr>
            <a:lvl2pPr marL="914400" lvl="1" indent="-285750" algn="l">
              <a:lnSpc>
                <a:spcPct val="115000"/>
              </a:lnSpc>
              <a:spcBef>
                <a:spcPts val="0"/>
              </a:spcBef>
              <a:spcAft>
                <a:spcPts val="0"/>
              </a:spcAft>
              <a:buSzPts val="900"/>
              <a:buChar char="-"/>
              <a:defRPr sz="900"/>
            </a:lvl2pPr>
            <a:lvl3pPr marL="1371600" lvl="2" indent="-285750" algn="l">
              <a:lnSpc>
                <a:spcPct val="115000"/>
              </a:lnSpc>
              <a:spcBef>
                <a:spcPts val="0"/>
              </a:spcBef>
              <a:spcAft>
                <a:spcPts val="0"/>
              </a:spcAft>
              <a:buSzPts val="900"/>
              <a:buChar char="-"/>
              <a:defRPr sz="900"/>
            </a:lvl3pPr>
            <a:lvl4pPr marL="1828800" lvl="3" indent="-285750" algn="l">
              <a:lnSpc>
                <a:spcPct val="115000"/>
              </a:lnSpc>
              <a:spcBef>
                <a:spcPts val="0"/>
              </a:spcBef>
              <a:spcAft>
                <a:spcPts val="0"/>
              </a:spcAft>
              <a:buSzPts val="900"/>
              <a:buChar char="-"/>
              <a:defRPr sz="900"/>
            </a:lvl4pPr>
            <a:lvl5pPr marL="2286000" lvl="4" indent="-285750" algn="l">
              <a:lnSpc>
                <a:spcPct val="115000"/>
              </a:lnSpc>
              <a:spcBef>
                <a:spcPts val="0"/>
              </a:spcBef>
              <a:spcAft>
                <a:spcPts val="0"/>
              </a:spcAft>
              <a:buSzPts val="900"/>
              <a:buChar char="-"/>
              <a:defRPr sz="900"/>
            </a:lvl5pPr>
            <a:lvl6pPr marL="2743200" lvl="5" indent="-285750" algn="l">
              <a:lnSpc>
                <a:spcPct val="115000"/>
              </a:lnSpc>
              <a:spcBef>
                <a:spcPts val="0"/>
              </a:spcBef>
              <a:spcAft>
                <a:spcPts val="0"/>
              </a:spcAft>
              <a:buSzPts val="900"/>
              <a:buChar char="-"/>
              <a:defRPr sz="900"/>
            </a:lvl6pPr>
            <a:lvl7pPr marL="3200400" lvl="6" indent="-285750" algn="l">
              <a:lnSpc>
                <a:spcPct val="115000"/>
              </a:lnSpc>
              <a:spcBef>
                <a:spcPts val="0"/>
              </a:spcBef>
              <a:spcAft>
                <a:spcPts val="0"/>
              </a:spcAft>
              <a:buSzPts val="900"/>
              <a:buChar char="-"/>
              <a:defRPr sz="900"/>
            </a:lvl7pPr>
            <a:lvl8pPr marL="3657600" lvl="7" indent="-285750" algn="l">
              <a:lnSpc>
                <a:spcPct val="115000"/>
              </a:lnSpc>
              <a:spcBef>
                <a:spcPts val="0"/>
              </a:spcBef>
              <a:spcAft>
                <a:spcPts val="0"/>
              </a:spcAft>
              <a:buSzPts val="900"/>
              <a:buChar char="-"/>
              <a:defRPr sz="900"/>
            </a:lvl8pPr>
            <a:lvl9pPr marL="4114800" lvl="8" indent="-285750" algn="l">
              <a:lnSpc>
                <a:spcPct val="115000"/>
              </a:lnSpc>
              <a:spcBef>
                <a:spcPts val="0"/>
              </a:spcBef>
              <a:spcAft>
                <a:spcPts val="0"/>
              </a:spcAft>
              <a:buSzPts val="900"/>
              <a:buChar char="-"/>
              <a:defRPr sz="900"/>
            </a:lvl9pPr>
          </a:lstStyle>
          <a:p>
            <a:endParaRPr/>
          </a:p>
        </p:txBody>
      </p:sp>
      <p:sp>
        <p:nvSpPr>
          <p:cNvPr id="68" name="Google Shape;68;p4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69"/>
        <p:cNvGrpSpPr/>
        <p:nvPr/>
      </p:nvGrpSpPr>
      <p:grpSpPr>
        <a:xfrm>
          <a:off x="0" y="0"/>
          <a:ext cx="0" cy="0"/>
          <a:chOff x="0" y="0"/>
          <a:chExt cx="0" cy="0"/>
        </a:xfrm>
      </p:grpSpPr>
      <p:sp>
        <p:nvSpPr>
          <p:cNvPr id="70" name="Google Shape;70;p42"/>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42"/>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2" name="Google Shape;72;p42"/>
          <p:cNvSpPr txBox="1">
            <a:spLocks noGrp="1"/>
          </p:cNvSpPr>
          <p:nvPr>
            <p:ph type="title"/>
          </p:nvPr>
        </p:nvSpPr>
        <p:spPr>
          <a:xfrm>
            <a:off x="234450" y="575500"/>
            <a:ext cx="2046300" cy="1364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67031"/>
              </a:buClr>
              <a:buSzPts val="2400"/>
              <a:buNone/>
              <a:defRPr>
                <a:solidFill>
                  <a:srgbClr val="F67031"/>
                </a:solidFill>
              </a:defRPr>
            </a:lvl1pPr>
            <a:lvl2pPr lvl="1" algn="l">
              <a:lnSpc>
                <a:spcPct val="100000"/>
              </a:lnSpc>
              <a:spcBef>
                <a:spcPts val="0"/>
              </a:spcBef>
              <a:spcAft>
                <a:spcPts val="0"/>
              </a:spcAft>
              <a:buClr>
                <a:srgbClr val="F67031"/>
              </a:buClr>
              <a:buSzPts val="2400"/>
              <a:buNone/>
              <a:defRPr>
                <a:solidFill>
                  <a:srgbClr val="F67031"/>
                </a:solidFill>
              </a:defRPr>
            </a:lvl2pPr>
            <a:lvl3pPr lvl="2" algn="l">
              <a:lnSpc>
                <a:spcPct val="100000"/>
              </a:lnSpc>
              <a:spcBef>
                <a:spcPts val="0"/>
              </a:spcBef>
              <a:spcAft>
                <a:spcPts val="0"/>
              </a:spcAft>
              <a:buClr>
                <a:srgbClr val="F67031"/>
              </a:buClr>
              <a:buSzPts val="2400"/>
              <a:buNone/>
              <a:defRPr>
                <a:solidFill>
                  <a:srgbClr val="F67031"/>
                </a:solidFill>
              </a:defRPr>
            </a:lvl3pPr>
            <a:lvl4pPr lvl="3" algn="l">
              <a:lnSpc>
                <a:spcPct val="100000"/>
              </a:lnSpc>
              <a:spcBef>
                <a:spcPts val="0"/>
              </a:spcBef>
              <a:spcAft>
                <a:spcPts val="0"/>
              </a:spcAft>
              <a:buClr>
                <a:srgbClr val="F67031"/>
              </a:buClr>
              <a:buSzPts val="2400"/>
              <a:buNone/>
              <a:defRPr>
                <a:solidFill>
                  <a:srgbClr val="F67031"/>
                </a:solidFill>
              </a:defRPr>
            </a:lvl4pPr>
            <a:lvl5pPr lvl="4" algn="l">
              <a:lnSpc>
                <a:spcPct val="100000"/>
              </a:lnSpc>
              <a:spcBef>
                <a:spcPts val="0"/>
              </a:spcBef>
              <a:spcAft>
                <a:spcPts val="0"/>
              </a:spcAft>
              <a:buClr>
                <a:srgbClr val="F67031"/>
              </a:buClr>
              <a:buSzPts val="2400"/>
              <a:buNone/>
              <a:defRPr>
                <a:solidFill>
                  <a:srgbClr val="F67031"/>
                </a:solidFill>
              </a:defRPr>
            </a:lvl5pPr>
            <a:lvl6pPr lvl="5" algn="l">
              <a:lnSpc>
                <a:spcPct val="100000"/>
              </a:lnSpc>
              <a:spcBef>
                <a:spcPts val="0"/>
              </a:spcBef>
              <a:spcAft>
                <a:spcPts val="0"/>
              </a:spcAft>
              <a:buClr>
                <a:srgbClr val="F67031"/>
              </a:buClr>
              <a:buSzPts val="2400"/>
              <a:buNone/>
              <a:defRPr>
                <a:solidFill>
                  <a:srgbClr val="F67031"/>
                </a:solidFill>
              </a:defRPr>
            </a:lvl6pPr>
            <a:lvl7pPr lvl="6" algn="l">
              <a:lnSpc>
                <a:spcPct val="100000"/>
              </a:lnSpc>
              <a:spcBef>
                <a:spcPts val="0"/>
              </a:spcBef>
              <a:spcAft>
                <a:spcPts val="0"/>
              </a:spcAft>
              <a:buClr>
                <a:srgbClr val="F67031"/>
              </a:buClr>
              <a:buSzPts val="2400"/>
              <a:buNone/>
              <a:defRPr>
                <a:solidFill>
                  <a:srgbClr val="F67031"/>
                </a:solidFill>
              </a:defRPr>
            </a:lvl7pPr>
            <a:lvl8pPr lvl="7" algn="l">
              <a:lnSpc>
                <a:spcPct val="100000"/>
              </a:lnSpc>
              <a:spcBef>
                <a:spcPts val="0"/>
              </a:spcBef>
              <a:spcAft>
                <a:spcPts val="0"/>
              </a:spcAft>
              <a:buClr>
                <a:srgbClr val="F67031"/>
              </a:buClr>
              <a:buSzPts val="2400"/>
              <a:buNone/>
              <a:defRPr>
                <a:solidFill>
                  <a:srgbClr val="F67031"/>
                </a:solidFill>
              </a:defRPr>
            </a:lvl8pPr>
            <a:lvl9pPr lvl="8" algn="l">
              <a:lnSpc>
                <a:spcPct val="100000"/>
              </a:lnSpc>
              <a:spcBef>
                <a:spcPts val="0"/>
              </a:spcBef>
              <a:spcAft>
                <a:spcPts val="0"/>
              </a:spcAft>
              <a:buClr>
                <a:srgbClr val="F67031"/>
              </a:buClr>
              <a:buSzPts val="2400"/>
              <a:buNone/>
              <a:defRPr>
                <a:solidFill>
                  <a:srgbClr val="F67031"/>
                </a:solidFill>
              </a:defRPr>
            </a:lvl9pPr>
          </a:lstStyle>
          <a:p>
            <a:endParaRPr/>
          </a:p>
        </p:txBody>
      </p:sp>
      <p:sp>
        <p:nvSpPr>
          <p:cNvPr id="73" name="Google Shape;73;p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42"/>
          <p:cNvSpPr txBox="1">
            <a:spLocks noGrp="1"/>
          </p:cNvSpPr>
          <p:nvPr>
            <p:ph type="body" idx="1"/>
          </p:nvPr>
        </p:nvSpPr>
        <p:spPr>
          <a:xfrm>
            <a:off x="234450" y="2004325"/>
            <a:ext cx="2046300" cy="25521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60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4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 name="Google Shape;77;p4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3"/>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79" name="Google Shape;79;p4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0"/>
        <p:cNvGrpSpPr/>
        <p:nvPr/>
      </p:nvGrpSpPr>
      <p:grpSpPr>
        <a:xfrm>
          <a:off x="0" y="0"/>
          <a:ext cx="0" cy="0"/>
          <a:chOff x="0" y="0"/>
          <a:chExt cx="0" cy="0"/>
        </a:xfrm>
      </p:grpSpPr>
      <p:sp>
        <p:nvSpPr>
          <p:cNvPr id="81" name="Google Shape;81;p44"/>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2" name="Google Shape;82;p44"/>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4"/>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84" name="Google Shape;84;p44"/>
          <p:cNvSpPr txBox="1">
            <a:spLocks noGrp="1"/>
          </p:cNvSpPr>
          <p:nvPr>
            <p:ph type="body" idx="1"/>
          </p:nvPr>
        </p:nvSpPr>
        <p:spPr>
          <a:xfrm>
            <a:off x="3062200" y="575500"/>
            <a:ext cx="2730000" cy="39810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600"/>
              </a:spcBef>
              <a:spcAft>
                <a:spcPts val="0"/>
              </a:spcAft>
              <a:buSzPts val="1100"/>
              <a:buChar char="▪"/>
              <a:defRPr sz="1100"/>
            </a:lvl1pPr>
            <a:lvl2pPr marL="914400" lvl="1" indent="-298450" algn="l">
              <a:lnSpc>
                <a:spcPct val="115000"/>
              </a:lnSpc>
              <a:spcBef>
                <a:spcPts val="0"/>
              </a:spcBef>
              <a:spcAft>
                <a:spcPts val="0"/>
              </a:spcAft>
              <a:buSzPts val="1100"/>
              <a:buChar char="-"/>
              <a:defRPr sz="1100"/>
            </a:lvl2pPr>
            <a:lvl3pPr marL="1371600" lvl="2" indent="-298450" algn="l">
              <a:lnSpc>
                <a:spcPct val="115000"/>
              </a:lnSpc>
              <a:spcBef>
                <a:spcPts val="0"/>
              </a:spcBef>
              <a:spcAft>
                <a:spcPts val="0"/>
              </a:spcAft>
              <a:buSzPts val="1100"/>
              <a:buChar char="-"/>
              <a:defRPr sz="1100"/>
            </a:lvl3pPr>
            <a:lvl4pPr marL="1828800" lvl="3" indent="-298450" algn="l">
              <a:lnSpc>
                <a:spcPct val="115000"/>
              </a:lnSpc>
              <a:spcBef>
                <a:spcPts val="0"/>
              </a:spcBef>
              <a:spcAft>
                <a:spcPts val="0"/>
              </a:spcAft>
              <a:buSzPts val="1100"/>
              <a:buChar char="-"/>
              <a:defRPr sz="1100"/>
            </a:lvl4pPr>
            <a:lvl5pPr marL="2286000" lvl="4" indent="-298450" algn="l">
              <a:lnSpc>
                <a:spcPct val="115000"/>
              </a:lnSpc>
              <a:spcBef>
                <a:spcPts val="0"/>
              </a:spcBef>
              <a:spcAft>
                <a:spcPts val="0"/>
              </a:spcAft>
              <a:buSzPts val="1100"/>
              <a:buChar char="-"/>
              <a:defRPr sz="1100"/>
            </a:lvl5pPr>
            <a:lvl6pPr marL="2743200" lvl="5" indent="-298450" algn="l">
              <a:lnSpc>
                <a:spcPct val="115000"/>
              </a:lnSpc>
              <a:spcBef>
                <a:spcPts val="0"/>
              </a:spcBef>
              <a:spcAft>
                <a:spcPts val="0"/>
              </a:spcAft>
              <a:buSzPts val="1100"/>
              <a:buChar char="-"/>
              <a:defRPr sz="1100"/>
            </a:lvl6pPr>
            <a:lvl7pPr marL="3200400" lvl="6" indent="-298450" algn="l">
              <a:lnSpc>
                <a:spcPct val="115000"/>
              </a:lnSpc>
              <a:spcBef>
                <a:spcPts val="0"/>
              </a:spcBef>
              <a:spcAft>
                <a:spcPts val="0"/>
              </a:spcAft>
              <a:buSzPts val="1100"/>
              <a:buChar char="-"/>
              <a:defRPr sz="1100"/>
            </a:lvl7pPr>
            <a:lvl8pPr marL="3657600" lvl="7" indent="-298450" algn="l">
              <a:lnSpc>
                <a:spcPct val="115000"/>
              </a:lnSpc>
              <a:spcBef>
                <a:spcPts val="0"/>
              </a:spcBef>
              <a:spcAft>
                <a:spcPts val="0"/>
              </a:spcAft>
              <a:buSzPts val="1100"/>
              <a:buChar char="-"/>
              <a:defRPr sz="1100"/>
            </a:lvl8pPr>
            <a:lvl9pPr marL="4114800" lvl="8" indent="-298450" algn="l">
              <a:lnSpc>
                <a:spcPct val="115000"/>
              </a:lnSpc>
              <a:spcBef>
                <a:spcPts val="0"/>
              </a:spcBef>
              <a:spcAft>
                <a:spcPts val="0"/>
              </a:spcAft>
              <a:buSzPts val="1100"/>
              <a:buChar char="-"/>
              <a:defRPr sz="1100"/>
            </a:lvl9pPr>
          </a:lstStyle>
          <a:p>
            <a:endParaRPr/>
          </a:p>
        </p:txBody>
      </p:sp>
      <p:sp>
        <p:nvSpPr>
          <p:cNvPr id="85" name="Google Shape;85;p44"/>
          <p:cNvSpPr txBox="1">
            <a:spLocks noGrp="1"/>
          </p:cNvSpPr>
          <p:nvPr>
            <p:ph type="body" idx="2"/>
          </p:nvPr>
        </p:nvSpPr>
        <p:spPr>
          <a:xfrm>
            <a:off x="5956701" y="575500"/>
            <a:ext cx="2730000" cy="39810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600"/>
              </a:spcBef>
              <a:spcAft>
                <a:spcPts val="0"/>
              </a:spcAft>
              <a:buSzPts val="1100"/>
              <a:buChar char="▪"/>
              <a:defRPr sz="1100"/>
            </a:lvl1pPr>
            <a:lvl2pPr marL="914400" lvl="1" indent="-298450" algn="l">
              <a:lnSpc>
                <a:spcPct val="115000"/>
              </a:lnSpc>
              <a:spcBef>
                <a:spcPts val="0"/>
              </a:spcBef>
              <a:spcAft>
                <a:spcPts val="0"/>
              </a:spcAft>
              <a:buSzPts val="1100"/>
              <a:buChar char="-"/>
              <a:defRPr sz="1100"/>
            </a:lvl2pPr>
            <a:lvl3pPr marL="1371600" lvl="2" indent="-298450" algn="l">
              <a:lnSpc>
                <a:spcPct val="115000"/>
              </a:lnSpc>
              <a:spcBef>
                <a:spcPts val="0"/>
              </a:spcBef>
              <a:spcAft>
                <a:spcPts val="0"/>
              </a:spcAft>
              <a:buSzPts val="1100"/>
              <a:buChar char="-"/>
              <a:defRPr sz="1100"/>
            </a:lvl3pPr>
            <a:lvl4pPr marL="1828800" lvl="3" indent="-298450" algn="l">
              <a:lnSpc>
                <a:spcPct val="115000"/>
              </a:lnSpc>
              <a:spcBef>
                <a:spcPts val="0"/>
              </a:spcBef>
              <a:spcAft>
                <a:spcPts val="0"/>
              </a:spcAft>
              <a:buSzPts val="1100"/>
              <a:buChar char="-"/>
              <a:defRPr sz="1100"/>
            </a:lvl4pPr>
            <a:lvl5pPr marL="2286000" lvl="4" indent="-298450" algn="l">
              <a:lnSpc>
                <a:spcPct val="115000"/>
              </a:lnSpc>
              <a:spcBef>
                <a:spcPts val="0"/>
              </a:spcBef>
              <a:spcAft>
                <a:spcPts val="0"/>
              </a:spcAft>
              <a:buSzPts val="1100"/>
              <a:buChar char="-"/>
              <a:defRPr sz="1100"/>
            </a:lvl5pPr>
            <a:lvl6pPr marL="2743200" lvl="5" indent="-298450" algn="l">
              <a:lnSpc>
                <a:spcPct val="115000"/>
              </a:lnSpc>
              <a:spcBef>
                <a:spcPts val="0"/>
              </a:spcBef>
              <a:spcAft>
                <a:spcPts val="0"/>
              </a:spcAft>
              <a:buSzPts val="1100"/>
              <a:buChar char="-"/>
              <a:defRPr sz="1100"/>
            </a:lvl6pPr>
            <a:lvl7pPr marL="3200400" lvl="6" indent="-298450" algn="l">
              <a:lnSpc>
                <a:spcPct val="115000"/>
              </a:lnSpc>
              <a:spcBef>
                <a:spcPts val="0"/>
              </a:spcBef>
              <a:spcAft>
                <a:spcPts val="0"/>
              </a:spcAft>
              <a:buSzPts val="1100"/>
              <a:buChar char="-"/>
              <a:defRPr sz="1100"/>
            </a:lvl7pPr>
            <a:lvl8pPr marL="3657600" lvl="7" indent="-298450" algn="l">
              <a:lnSpc>
                <a:spcPct val="115000"/>
              </a:lnSpc>
              <a:spcBef>
                <a:spcPts val="0"/>
              </a:spcBef>
              <a:spcAft>
                <a:spcPts val="0"/>
              </a:spcAft>
              <a:buSzPts val="1100"/>
              <a:buChar char="-"/>
              <a:defRPr sz="1100"/>
            </a:lvl8pPr>
            <a:lvl9pPr marL="4114800" lvl="8" indent="-298450" algn="l">
              <a:lnSpc>
                <a:spcPct val="115000"/>
              </a:lnSpc>
              <a:spcBef>
                <a:spcPts val="0"/>
              </a:spcBef>
              <a:spcAft>
                <a:spcPts val="0"/>
              </a:spcAft>
              <a:buSzPts val="1100"/>
              <a:buChar char="-"/>
              <a:defRPr sz="1100"/>
            </a:lvl9pPr>
          </a:lstStyle>
          <a:p>
            <a:endParaRPr/>
          </a:p>
        </p:txBody>
      </p:sp>
      <p:sp>
        <p:nvSpPr>
          <p:cNvPr id="86" name="Google Shape;86;p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with intro text">
  <p:cSld name="TITLE_AND_BODY_1_2">
    <p:spTree>
      <p:nvGrpSpPr>
        <p:cNvPr id="1" name="Shape 13"/>
        <p:cNvGrpSpPr/>
        <p:nvPr/>
      </p:nvGrpSpPr>
      <p:grpSpPr>
        <a:xfrm>
          <a:off x="0" y="0"/>
          <a:ext cx="0" cy="0"/>
          <a:chOff x="0" y="0"/>
          <a:chExt cx="0" cy="0"/>
        </a:xfrm>
      </p:grpSpPr>
      <p:sp>
        <p:nvSpPr>
          <p:cNvPr id="14" name="Google Shape;14;p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 name="Google Shape;15;p3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3"/>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7" name="Google Shape;17;p33"/>
          <p:cNvSpPr txBox="1">
            <a:spLocks noGrp="1"/>
          </p:cNvSpPr>
          <p:nvPr>
            <p:ph type="body" idx="1"/>
          </p:nvPr>
        </p:nvSpPr>
        <p:spPr>
          <a:xfrm>
            <a:off x="3090625" y="575500"/>
            <a:ext cx="5596200" cy="12078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18" name="Google Shape;18;p3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3"/>
          <p:cNvSpPr txBox="1">
            <a:spLocks noGrp="1"/>
          </p:cNvSpPr>
          <p:nvPr>
            <p:ph type="body" idx="2"/>
          </p:nvPr>
        </p:nvSpPr>
        <p:spPr>
          <a:xfrm>
            <a:off x="3090625" y="2004325"/>
            <a:ext cx="2727000" cy="25521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600"/>
              </a:spcBef>
              <a:spcAft>
                <a:spcPts val="0"/>
              </a:spcAft>
              <a:buSzPts val="1100"/>
              <a:buChar char="▪"/>
              <a:defRPr sz="1100"/>
            </a:lvl1pPr>
            <a:lvl2pPr marL="914400" lvl="1" indent="-298450" algn="l">
              <a:lnSpc>
                <a:spcPct val="115000"/>
              </a:lnSpc>
              <a:spcBef>
                <a:spcPts val="0"/>
              </a:spcBef>
              <a:spcAft>
                <a:spcPts val="0"/>
              </a:spcAft>
              <a:buSzPts val="1100"/>
              <a:buChar char="-"/>
              <a:defRPr sz="1100"/>
            </a:lvl2pPr>
            <a:lvl3pPr marL="1371600" lvl="2" indent="-298450" algn="l">
              <a:lnSpc>
                <a:spcPct val="115000"/>
              </a:lnSpc>
              <a:spcBef>
                <a:spcPts val="0"/>
              </a:spcBef>
              <a:spcAft>
                <a:spcPts val="0"/>
              </a:spcAft>
              <a:buSzPts val="1100"/>
              <a:buChar char="-"/>
              <a:defRPr sz="1100"/>
            </a:lvl3pPr>
            <a:lvl4pPr marL="1828800" lvl="3" indent="-298450" algn="l">
              <a:lnSpc>
                <a:spcPct val="115000"/>
              </a:lnSpc>
              <a:spcBef>
                <a:spcPts val="0"/>
              </a:spcBef>
              <a:spcAft>
                <a:spcPts val="0"/>
              </a:spcAft>
              <a:buSzPts val="1100"/>
              <a:buChar char="-"/>
              <a:defRPr sz="1100"/>
            </a:lvl4pPr>
            <a:lvl5pPr marL="2286000" lvl="4" indent="-298450" algn="l">
              <a:lnSpc>
                <a:spcPct val="115000"/>
              </a:lnSpc>
              <a:spcBef>
                <a:spcPts val="0"/>
              </a:spcBef>
              <a:spcAft>
                <a:spcPts val="0"/>
              </a:spcAft>
              <a:buSzPts val="1100"/>
              <a:buChar char="-"/>
              <a:defRPr sz="1100"/>
            </a:lvl5pPr>
            <a:lvl6pPr marL="2743200" lvl="5" indent="-298450" algn="l">
              <a:lnSpc>
                <a:spcPct val="115000"/>
              </a:lnSpc>
              <a:spcBef>
                <a:spcPts val="0"/>
              </a:spcBef>
              <a:spcAft>
                <a:spcPts val="0"/>
              </a:spcAft>
              <a:buSzPts val="1100"/>
              <a:buChar char="-"/>
              <a:defRPr sz="1100"/>
            </a:lvl6pPr>
            <a:lvl7pPr marL="3200400" lvl="6" indent="-298450" algn="l">
              <a:lnSpc>
                <a:spcPct val="115000"/>
              </a:lnSpc>
              <a:spcBef>
                <a:spcPts val="0"/>
              </a:spcBef>
              <a:spcAft>
                <a:spcPts val="0"/>
              </a:spcAft>
              <a:buSzPts val="1100"/>
              <a:buChar char="-"/>
              <a:defRPr sz="1100"/>
            </a:lvl7pPr>
            <a:lvl8pPr marL="3657600" lvl="7" indent="-298450" algn="l">
              <a:lnSpc>
                <a:spcPct val="115000"/>
              </a:lnSpc>
              <a:spcBef>
                <a:spcPts val="0"/>
              </a:spcBef>
              <a:spcAft>
                <a:spcPts val="0"/>
              </a:spcAft>
              <a:buSzPts val="1100"/>
              <a:buChar char="-"/>
              <a:defRPr sz="1100"/>
            </a:lvl8pPr>
            <a:lvl9pPr marL="4114800" lvl="8" indent="-298450" algn="l">
              <a:lnSpc>
                <a:spcPct val="115000"/>
              </a:lnSpc>
              <a:spcBef>
                <a:spcPts val="0"/>
              </a:spcBef>
              <a:spcAft>
                <a:spcPts val="0"/>
              </a:spcAft>
              <a:buSzPts val="1100"/>
              <a:buChar char="-"/>
              <a:defRPr sz="1100"/>
            </a:lvl9pPr>
          </a:lstStyle>
          <a:p>
            <a:endParaRPr/>
          </a:p>
        </p:txBody>
      </p:sp>
      <p:sp>
        <p:nvSpPr>
          <p:cNvPr id="20" name="Google Shape;20;p33"/>
          <p:cNvSpPr txBox="1">
            <a:spLocks noGrp="1"/>
          </p:cNvSpPr>
          <p:nvPr>
            <p:ph type="body" idx="3"/>
          </p:nvPr>
        </p:nvSpPr>
        <p:spPr>
          <a:xfrm>
            <a:off x="5959744" y="2004325"/>
            <a:ext cx="2727000" cy="25521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600"/>
              </a:spcBef>
              <a:spcAft>
                <a:spcPts val="0"/>
              </a:spcAft>
              <a:buSzPts val="1100"/>
              <a:buChar char="▪"/>
              <a:defRPr sz="1100"/>
            </a:lvl1pPr>
            <a:lvl2pPr marL="914400" lvl="1" indent="-298450" algn="l">
              <a:lnSpc>
                <a:spcPct val="115000"/>
              </a:lnSpc>
              <a:spcBef>
                <a:spcPts val="0"/>
              </a:spcBef>
              <a:spcAft>
                <a:spcPts val="0"/>
              </a:spcAft>
              <a:buSzPts val="1100"/>
              <a:buChar char="-"/>
              <a:defRPr sz="1100"/>
            </a:lvl2pPr>
            <a:lvl3pPr marL="1371600" lvl="2" indent="-298450" algn="l">
              <a:lnSpc>
                <a:spcPct val="115000"/>
              </a:lnSpc>
              <a:spcBef>
                <a:spcPts val="0"/>
              </a:spcBef>
              <a:spcAft>
                <a:spcPts val="0"/>
              </a:spcAft>
              <a:buSzPts val="1100"/>
              <a:buChar char="-"/>
              <a:defRPr sz="1100"/>
            </a:lvl3pPr>
            <a:lvl4pPr marL="1828800" lvl="3" indent="-298450" algn="l">
              <a:lnSpc>
                <a:spcPct val="115000"/>
              </a:lnSpc>
              <a:spcBef>
                <a:spcPts val="0"/>
              </a:spcBef>
              <a:spcAft>
                <a:spcPts val="0"/>
              </a:spcAft>
              <a:buSzPts val="1100"/>
              <a:buChar char="-"/>
              <a:defRPr sz="1100"/>
            </a:lvl4pPr>
            <a:lvl5pPr marL="2286000" lvl="4" indent="-298450" algn="l">
              <a:lnSpc>
                <a:spcPct val="115000"/>
              </a:lnSpc>
              <a:spcBef>
                <a:spcPts val="0"/>
              </a:spcBef>
              <a:spcAft>
                <a:spcPts val="0"/>
              </a:spcAft>
              <a:buSzPts val="1100"/>
              <a:buChar char="-"/>
              <a:defRPr sz="1100"/>
            </a:lvl5pPr>
            <a:lvl6pPr marL="2743200" lvl="5" indent="-298450" algn="l">
              <a:lnSpc>
                <a:spcPct val="115000"/>
              </a:lnSpc>
              <a:spcBef>
                <a:spcPts val="0"/>
              </a:spcBef>
              <a:spcAft>
                <a:spcPts val="0"/>
              </a:spcAft>
              <a:buSzPts val="1100"/>
              <a:buChar char="-"/>
              <a:defRPr sz="1100"/>
            </a:lvl6pPr>
            <a:lvl7pPr marL="3200400" lvl="6" indent="-298450" algn="l">
              <a:lnSpc>
                <a:spcPct val="115000"/>
              </a:lnSpc>
              <a:spcBef>
                <a:spcPts val="0"/>
              </a:spcBef>
              <a:spcAft>
                <a:spcPts val="0"/>
              </a:spcAft>
              <a:buSzPts val="1100"/>
              <a:buChar char="-"/>
              <a:defRPr sz="1100"/>
            </a:lvl7pPr>
            <a:lvl8pPr marL="3657600" lvl="7" indent="-298450" algn="l">
              <a:lnSpc>
                <a:spcPct val="115000"/>
              </a:lnSpc>
              <a:spcBef>
                <a:spcPts val="0"/>
              </a:spcBef>
              <a:spcAft>
                <a:spcPts val="0"/>
              </a:spcAft>
              <a:buSzPts val="1100"/>
              <a:buChar char="-"/>
              <a:defRPr sz="1100"/>
            </a:lvl8pPr>
            <a:lvl9pPr marL="4114800" lvl="8" indent="-298450" algn="l">
              <a:lnSpc>
                <a:spcPct val="115000"/>
              </a:lnSpc>
              <a:spcBef>
                <a:spcPts val="0"/>
              </a:spcBef>
              <a:spcAft>
                <a:spcPts val="0"/>
              </a:spcAft>
              <a:buSzPts val="1100"/>
              <a:buChar char="-"/>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21"/>
        <p:cNvGrpSpPr/>
        <p:nvPr/>
      </p:nvGrpSpPr>
      <p:grpSpPr>
        <a:xfrm>
          <a:off x="0" y="0"/>
          <a:ext cx="0" cy="0"/>
          <a:chOff x="0" y="0"/>
          <a:chExt cx="0" cy="0"/>
        </a:xfrm>
      </p:grpSpPr>
      <p:sp>
        <p:nvSpPr>
          <p:cNvPr id="22" name="Google Shape;22;p34"/>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 name="Google Shape;23;p34"/>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4"/>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5" name="Google Shape;25;p34"/>
          <p:cNvSpPr txBox="1">
            <a:spLocks noGrp="1"/>
          </p:cNvSpPr>
          <p:nvPr>
            <p:ph type="body" idx="1"/>
          </p:nvPr>
        </p:nvSpPr>
        <p:spPr>
          <a:xfrm>
            <a:off x="3090625" y="575500"/>
            <a:ext cx="5596200" cy="1207800"/>
          </a:xfrm>
          <a:prstGeom prst="rect">
            <a:avLst/>
          </a:prstGeom>
          <a:noFill/>
          <a:ln>
            <a:noFill/>
          </a:ln>
        </p:spPr>
        <p:txBody>
          <a:bodyPr spcFirstLastPara="1" wrap="square" lIns="91425" tIns="91425" rIns="91425" bIns="91425" anchor="t" anchorCtr="0">
            <a:noAutofit/>
          </a:bodyPr>
          <a:lstStyle>
            <a:lvl1pPr marL="457200" lvl="0" indent="-330200" algn="l">
              <a:lnSpc>
                <a:spcPct val="115000"/>
              </a:lnSpc>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algn="l">
              <a:lnSpc>
                <a:spcPct val="115000"/>
              </a:lnSpc>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26" name="Google Shape;26;p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34"/>
          <p:cNvSpPr txBox="1">
            <a:spLocks noGrp="1"/>
          </p:cNvSpPr>
          <p:nvPr>
            <p:ph type="body" idx="2"/>
          </p:nvPr>
        </p:nvSpPr>
        <p:spPr>
          <a:xfrm>
            <a:off x="3090625" y="2004313"/>
            <a:ext cx="5596200" cy="2552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600"/>
              </a:spcBef>
              <a:spcAft>
                <a:spcPts val="0"/>
              </a:spcAft>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28"/>
        <p:cNvGrpSpPr/>
        <p:nvPr/>
      </p:nvGrpSpPr>
      <p:grpSpPr>
        <a:xfrm>
          <a:off x="0" y="0"/>
          <a:ext cx="0" cy="0"/>
          <a:chOff x="0" y="0"/>
          <a:chExt cx="0" cy="0"/>
        </a:xfrm>
      </p:grpSpPr>
      <p:sp>
        <p:nvSpPr>
          <p:cNvPr id="29" name="Google Shape;29;p35"/>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5"/>
          <p:cNvSpPr txBox="1">
            <a:spLocks noGrp="1"/>
          </p:cNvSpPr>
          <p:nvPr>
            <p:ph type="subTitle" idx="1"/>
          </p:nvPr>
        </p:nvSpPr>
        <p:spPr>
          <a:xfrm>
            <a:off x="646550" y="1989500"/>
            <a:ext cx="3246900" cy="2126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algn="l">
              <a:lnSpc>
                <a:spcPct val="115000"/>
              </a:lnSpc>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algn="l">
              <a:lnSpc>
                <a:spcPct val="115000"/>
              </a:lnSpc>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algn="l">
              <a:lnSpc>
                <a:spcPct val="115000"/>
              </a:lnSpc>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algn="l">
              <a:lnSpc>
                <a:spcPct val="115000"/>
              </a:lnSpc>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algn="l">
              <a:lnSpc>
                <a:spcPct val="115000"/>
              </a:lnSpc>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algn="l">
              <a:lnSpc>
                <a:spcPct val="115000"/>
              </a:lnSpc>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algn="l">
              <a:lnSpc>
                <a:spcPct val="115000"/>
              </a:lnSpc>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algn="l">
              <a:lnSpc>
                <a:spcPct val="115000"/>
              </a:lnSpc>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31" name="Google Shape;31;p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35"/>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 name="Google Shape;33;p35"/>
          <p:cNvSpPr txBox="1">
            <a:spLocks noGrp="1"/>
          </p:cNvSpPr>
          <p:nvPr>
            <p:ph type="body" idx="2"/>
          </p:nvPr>
        </p:nvSpPr>
        <p:spPr>
          <a:xfrm>
            <a:off x="5130225" y="1016000"/>
            <a:ext cx="3470700" cy="3099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67031"/>
              </a:buClr>
              <a:buSzPts val="1800"/>
              <a:buAutoNum type="arabicPeriod"/>
              <a:defRPr sz="1800"/>
            </a:lvl1pPr>
            <a:lvl2pPr marL="914400" lvl="1" indent="-317500" algn="l">
              <a:lnSpc>
                <a:spcPct val="115000"/>
              </a:lnSpc>
              <a:spcBef>
                <a:spcPts val="1000"/>
              </a:spcBef>
              <a:spcAft>
                <a:spcPts val="0"/>
              </a:spcAft>
              <a:buSzPts val="1400"/>
              <a:buAutoNum type="alphaLcPeriod"/>
              <a:defRPr>
                <a:solidFill>
                  <a:srgbClr val="999999"/>
                </a:solidFill>
              </a:defRPr>
            </a:lvl2pPr>
            <a:lvl3pPr marL="1371600" lvl="2" indent="-317500" algn="l">
              <a:lnSpc>
                <a:spcPct val="115000"/>
              </a:lnSpc>
              <a:spcBef>
                <a:spcPts val="1000"/>
              </a:spcBef>
              <a:spcAft>
                <a:spcPts val="0"/>
              </a:spcAft>
              <a:buSzPts val="1400"/>
              <a:buAutoNum type="romanLcPeriod"/>
              <a:defRPr>
                <a:solidFill>
                  <a:srgbClr val="999999"/>
                </a:solidFill>
              </a:defRPr>
            </a:lvl3pPr>
            <a:lvl4pPr marL="1828800" lvl="3" indent="-317500" algn="l">
              <a:lnSpc>
                <a:spcPct val="115000"/>
              </a:lnSpc>
              <a:spcBef>
                <a:spcPts val="1000"/>
              </a:spcBef>
              <a:spcAft>
                <a:spcPts val="0"/>
              </a:spcAft>
              <a:buSzPts val="1400"/>
              <a:buAutoNum type="arabicPeriod"/>
              <a:defRPr>
                <a:solidFill>
                  <a:srgbClr val="999999"/>
                </a:solidFill>
              </a:defRPr>
            </a:lvl4pPr>
            <a:lvl5pPr marL="2286000" lvl="4" indent="-317500" algn="l">
              <a:lnSpc>
                <a:spcPct val="115000"/>
              </a:lnSpc>
              <a:spcBef>
                <a:spcPts val="1000"/>
              </a:spcBef>
              <a:spcAft>
                <a:spcPts val="0"/>
              </a:spcAft>
              <a:buClr>
                <a:srgbClr val="999999"/>
              </a:buClr>
              <a:buSzPts val="1400"/>
              <a:buAutoNum type="alphaLcPeriod"/>
              <a:defRPr>
                <a:solidFill>
                  <a:srgbClr val="999999"/>
                </a:solidFill>
              </a:defRPr>
            </a:lvl5pPr>
            <a:lvl6pPr marL="2743200" lvl="5" indent="-317500" algn="l">
              <a:lnSpc>
                <a:spcPct val="115000"/>
              </a:lnSpc>
              <a:spcBef>
                <a:spcPts val="1000"/>
              </a:spcBef>
              <a:spcAft>
                <a:spcPts val="0"/>
              </a:spcAft>
              <a:buClr>
                <a:srgbClr val="999999"/>
              </a:buClr>
              <a:buSzPts val="1400"/>
              <a:buAutoNum type="romanLcPeriod"/>
              <a:defRPr>
                <a:solidFill>
                  <a:srgbClr val="999999"/>
                </a:solidFill>
              </a:defRPr>
            </a:lvl6pPr>
            <a:lvl7pPr marL="3200400" lvl="6" indent="-317500" algn="l">
              <a:lnSpc>
                <a:spcPct val="115000"/>
              </a:lnSpc>
              <a:spcBef>
                <a:spcPts val="1000"/>
              </a:spcBef>
              <a:spcAft>
                <a:spcPts val="0"/>
              </a:spcAft>
              <a:buClr>
                <a:srgbClr val="999999"/>
              </a:buClr>
              <a:buSzPts val="1400"/>
              <a:buAutoNum type="arabicPeriod"/>
              <a:defRPr>
                <a:solidFill>
                  <a:srgbClr val="999999"/>
                </a:solidFill>
              </a:defRPr>
            </a:lvl7pPr>
            <a:lvl8pPr marL="3657600" lvl="7" indent="-317500" algn="l">
              <a:lnSpc>
                <a:spcPct val="115000"/>
              </a:lnSpc>
              <a:spcBef>
                <a:spcPts val="1000"/>
              </a:spcBef>
              <a:spcAft>
                <a:spcPts val="0"/>
              </a:spcAft>
              <a:buClr>
                <a:srgbClr val="999999"/>
              </a:buClr>
              <a:buSzPts val="1400"/>
              <a:buAutoNum type="alphaLcPeriod"/>
              <a:defRPr>
                <a:solidFill>
                  <a:srgbClr val="999999"/>
                </a:solidFill>
              </a:defRPr>
            </a:lvl8pPr>
            <a:lvl9pPr marL="4114800" lvl="8" indent="-317500" algn="l">
              <a:lnSpc>
                <a:spcPct val="115000"/>
              </a:lnSpc>
              <a:spcBef>
                <a:spcPts val="1000"/>
              </a:spcBef>
              <a:spcAft>
                <a:spcPts val="1000"/>
              </a:spcAft>
              <a:buClr>
                <a:srgbClr val="999999"/>
              </a:buClr>
              <a:buSzPts val="1400"/>
              <a:buAutoNum type="romanLcPeriod"/>
              <a:defRPr>
                <a:solidFill>
                  <a:srgbClr val="999999"/>
                </a:solidFill>
              </a:defRPr>
            </a:lvl9pPr>
          </a:lstStyle>
          <a:p>
            <a:endParaRPr/>
          </a:p>
        </p:txBody>
      </p:sp>
      <p:sp>
        <p:nvSpPr>
          <p:cNvPr id="34" name="Google Shape;34;p35"/>
          <p:cNvSpPr txBox="1">
            <a:spLocks noGrp="1"/>
          </p:cNvSpPr>
          <p:nvPr>
            <p:ph type="title"/>
          </p:nvPr>
        </p:nvSpPr>
        <p:spPr>
          <a:xfrm>
            <a:off x="646573" y="1016000"/>
            <a:ext cx="3246900" cy="97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35"/>
        <p:cNvGrpSpPr/>
        <p:nvPr/>
      </p:nvGrpSpPr>
      <p:grpSpPr>
        <a:xfrm>
          <a:off x="0" y="0"/>
          <a:ext cx="0" cy="0"/>
          <a:chOff x="0" y="0"/>
          <a:chExt cx="0" cy="0"/>
        </a:xfrm>
      </p:grpSpPr>
      <p:sp>
        <p:nvSpPr>
          <p:cNvPr id="36" name="Google Shape;36;p36"/>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6"/>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8" name="Google Shape;38;p36"/>
          <p:cNvSpPr txBox="1">
            <a:spLocks noGrp="1"/>
          </p:cNvSpPr>
          <p:nvPr>
            <p:ph type="title"/>
          </p:nvPr>
        </p:nvSpPr>
        <p:spPr>
          <a:xfrm>
            <a:off x="511425" y="575500"/>
            <a:ext cx="3517200" cy="97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67031"/>
              </a:buClr>
              <a:buSzPts val="2400"/>
              <a:buNone/>
              <a:defRPr>
                <a:solidFill>
                  <a:srgbClr val="F67031"/>
                </a:solidFill>
              </a:defRPr>
            </a:lvl1pPr>
            <a:lvl2pPr lvl="1" algn="l">
              <a:lnSpc>
                <a:spcPct val="100000"/>
              </a:lnSpc>
              <a:spcBef>
                <a:spcPts val="0"/>
              </a:spcBef>
              <a:spcAft>
                <a:spcPts val="0"/>
              </a:spcAft>
              <a:buClr>
                <a:srgbClr val="F67031"/>
              </a:buClr>
              <a:buSzPts val="2400"/>
              <a:buNone/>
              <a:defRPr>
                <a:solidFill>
                  <a:srgbClr val="F67031"/>
                </a:solidFill>
              </a:defRPr>
            </a:lvl2pPr>
            <a:lvl3pPr lvl="2" algn="l">
              <a:lnSpc>
                <a:spcPct val="100000"/>
              </a:lnSpc>
              <a:spcBef>
                <a:spcPts val="0"/>
              </a:spcBef>
              <a:spcAft>
                <a:spcPts val="0"/>
              </a:spcAft>
              <a:buClr>
                <a:srgbClr val="F67031"/>
              </a:buClr>
              <a:buSzPts val="2400"/>
              <a:buNone/>
              <a:defRPr>
                <a:solidFill>
                  <a:srgbClr val="F67031"/>
                </a:solidFill>
              </a:defRPr>
            </a:lvl3pPr>
            <a:lvl4pPr lvl="3" algn="l">
              <a:lnSpc>
                <a:spcPct val="100000"/>
              </a:lnSpc>
              <a:spcBef>
                <a:spcPts val="0"/>
              </a:spcBef>
              <a:spcAft>
                <a:spcPts val="0"/>
              </a:spcAft>
              <a:buClr>
                <a:srgbClr val="F67031"/>
              </a:buClr>
              <a:buSzPts val="2400"/>
              <a:buNone/>
              <a:defRPr>
                <a:solidFill>
                  <a:srgbClr val="F67031"/>
                </a:solidFill>
              </a:defRPr>
            </a:lvl4pPr>
            <a:lvl5pPr lvl="4" algn="l">
              <a:lnSpc>
                <a:spcPct val="100000"/>
              </a:lnSpc>
              <a:spcBef>
                <a:spcPts val="0"/>
              </a:spcBef>
              <a:spcAft>
                <a:spcPts val="0"/>
              </a:spcAft>
              <a:buClr>
                <a:srgbClr val="F67031"/>
              </a:buClr>
              <a:buSzPts val="2400"/>
              <a:buNone/>
              <a:defRPr>
                <a:solidFill>
                  <a:srgbClr val="F67031"/>
                </a:solidFill>
              </a:defRPr>
            </a:lvl5pPr>
            <a:lvl6pPr lvl="5" algn="l">
              <a:lnSpc>
                <a:spcPct val="100000"/>
              </a:lnSpc>
              <a:spcBef>
                <a:spcPts val="0"/>
              </a:spcBef>
              <a:spcAft>
                <a:spcPts val="0"/>
              </a:spcAft>
              <a:buClr>
                <a:srgbClr val="F67031"/>
              </a:buClr>
              <a:buSzPts val="2400"/>
              <a:buNone/>
              <a:defRPr>
                <a:solidFill>
                  <a:srgbClr val="F67031"/>
                </a:solidFill>
              </a:defRPr>
            </a:lvl6pPr>
            <a:lvl7pPr lvl="6" algn="l">
              <a:lnSpc>
                <a:spcPct val="100000"/>
              </a:lnSpc>
              <a:spcBef>
                <a:spcPts val="0"/>
              </a:spcBef>
              <a:spcAft>
                <a:spcPts val="0"/>
              </a:spcAft>
              <a:buClr>
                <a:srgbClr val="F67031"/>
              </a:buClr>
              <a:buSzPts val="2400"/>
              <a:buNone/>
              <a:defRPr>
                <a:solidFill>
                  <a:srgbClr val="F67031"/>
                </a:solidFill>
              </a:defRPr>
            </a:lvl7pPr>
            <a:lvl8pPr lvl="7" algn="l">
              <a:lnSpc>
                <a:spcPct val="100000"/>
              </a:lnSpc>
              <a:spcBef>
                <a:spcPts val="0"/>
              </a:spcBef>
              <a:spcAft>
                <a:spcPts val="0"/>
              </a:spcAft>
              <a:buClr>
                <a:srgbClr val="F67031"/>
              </a:buClr>
              <a:buSzPts val="2400"/>
              <a:buNone/>
              <a:defRPr>
                <a:solidFill>
                  <a:srgbClr val="F67031"/>
                </a:solidFill>
              </a:defRPr>
            </a:lvl8pPr>
            <a:lvl9pPr lvl="8" algn="l">
              <a:lnSpc>
                <a:spcPct val="100000"/>
              </a:lnSpc>
              <a:spcBef>
                <a:spcPts val="0"/>
              </a:spcBef>
              <a:spcAft>
                <a:spcPts val="0"/>
              </a:spcAft>
              <a:buClr>
                <a:srgbClr val="F67031"/>
              </a:buClr>
              <a:buSzPts val="2400"/>
              <a:buNone/>
              <a:defRPr>
                <a:solidFill>
                  <a:srgbClr val="F67031"/>
                </a:solidFill>
              </a:defRPr>
            </a:lvl9pPr>
          </a:lstStyle>
          <a:p>
            <a:endParaRPr/>
          </a:p>
        </p:txBody>
      </p:sp>
      <p:sp>
        <p:nvSpPr>
          <p:cNvPr id="39" name="Google Shape;39;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36"/>
          <p:cNvSpPr txBox="1">
            <a:spLocks noGrp="1"/>
          </p:cNvSpPr>
          <p:nvPr>
            <p:ph type="body" idx="1"/>
          </p:nvPr>
        </p:nvSpPr>
        <p:spPr>
          <a:xfrm>
            <a:off x="511425" y="1598600"/>
            <a:ext cx="3517200" cy="29577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60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1"/>
        <p:cNvGrpSpPr/>
        <p:nvPr/>
      </p:nvGrpSpPr>
      <p:grpSpPr>
        <a:xfrm>
          <a:off x="0" y="0"/>
          <a:ext cx="0" cy="0"/>
          <a:chOff x="0" y="0"/>
          <a:chExt cx="0" cy="0"/>
        </a:xfrm>
      </p:grpSpPr>
      <p:sp>
        <p:nvSpPr>
          <p:cNvPr id="42" name="Google Shape;42;p37"/>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7"/>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4" name="Google Shape;44;p37"/>
          <p:cNvSpPr txBox="1">
            <a:spLocks noGrp="1"/>
          </p:cNvSpPr>
          <p:nvPr>
            <p:ph type="ctrTitle"/>
          </p:nvPr>
        </p:nvSpPr>
        <p:spPr>
          <a:xfrm>
            <a:off x="277100" y="284200"/>
            <a:ext cx="2024100" cy="3678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F67031"/>
              </a:buClr>
              <a:buSzPts val="2400"/>
              <a:buNone/>
              <a:defRPr>
                <a:solidFill>
                  <a:srgbClr val="F67031"/>
                </a:solidFill>
              </a:defRPr>
            </a:lvl1pPr>
            <a:lvl2pPr lvl="1" algn="l">
              <a:lnSpc>
                <a:spcPct val="100000"/>
              </a:lnSpc>
              <a:spcBef>
                <a:spcPts val="0"/>
              </a:spcBef>
              <a:spcAft>
                <a:spcPts val="0"/>
              </a:spcAft>
              <a:buClr>
                <a:srgbClr val="F67031"/>
              </a:buClr>
              <a:buSzPts val="2400"/>
              <a:buNone/>
              <a:defRPr>
                <a:solidFill>
                  <a:srgbClr val="F67031"/>
                </a:solidFill>
              </a:defRPr>
            </a:lvl2pPr>
            <a:lvl3pPr lvl="2" algn="l">
              <a:lnSpc>
                <a:spcPct val="100000"/>
              </a:lnSpc>
              <a:spcBef>
                <a:spcPts val="0"/>
              </a:spcBef>
              <a:spcAft>
                <a:spcPts val="0"/>
              </a:spcAft>
              <a:buClr>
                <a:srgbClr val="F67031"/>
              </a:buClr>
              <a:buSzPts val="2400"/>
              <a:buNone/>
              <a:defRPr>
                <a:solidFill>
                  <a:srgbClr val="F67031"/>
                </a:solidFill>
              </a:defRPr>
            </a:lvl3pPr>
            <a:lvl4pPr lvl="3" algn="l">
              <a:lnSpc>
                <a:spcPct val="100000"/>
              </a:lnSpc>
              <a:spcBef>
                <a:spcPts val="0"/>
              </a:spcBef>
              <a:spcAft>
                <a:spcPts val="0"/>
              </a:spcAft>
              <a:buClr>
                <a:srgbClr val="F67031"/>
              </a:buClr>
              <a:buSzPts val="2400"/>
              <a:buNone/>
              <a:defRPr>
                <a:solidFill>
                  <a:srgbClr val="F67031"/>
                </a:solidFill>
              </a:defRPr>
            </a:lvl4pPr>
            <a:lvl5pPr lvl="4" algn="l">
              <a:lnSpc>
                <a:spcPct val="100000"/>
              </a:lnSpc>
              <a:spcBef>
                <a:spcPts val="0"/>
              </a:spcBef>
              <a:spcAft>
                <a:spcPts val="0"/>
              </a:spcAft>
              <a:buClr>
                <a:srgbClr val="F67031"/>
              </a:buClr>
              <a:buSzPts val="2400"/>
              <a:buNone/>
              <a:defRPr>
                <a:solidFill>
                  <a:srgbClr val="F67031"/>
                </a:solidFill>
              </a:defRPr>
            </a:lvl5pPr>
            <a:lvl6pPr lvl="5" algn="l">
              <a:lnSpc>
                <a:spcPct val="100000"/>
              </a:lnSpc>
              <a:spcBef>
                <a:spcPts val="0"/>
              </a:spcBef>
              <a:spcAft>
                <a:spcPts val="0"/>
              </a:spcAft>
              <a:buClr>
                <a:srgbClr val="F67031"/>
              </a:buClr>
              <a:buSzPts val="2400"/>
              <a:buNone/>
              <a:defRPr>
                <a:solidFill>
                  <a:srgbClr val="F67031"/>
                </a:solidFill>
              </a:defRPr>
            </a:lvl6pPr>
            <a:lvl7pPr lvl="6" algn="l">
              <a:lnSpc>
                <a:spcPct val="100000"/>
              </a:lnSpc>
              <a:spcBef>
                <a:spcPts val="0"/>
              </a:spcBef>
              <a:spcAft>
                <a:spcPts val="0"/>
              </a:spcAft>
              <a:buClr>
                <a:srgbClr val="F67031"/>
              </a:buClr>
              <a:buSzPts val="2400"/>
              <a:buNone/>
              <a:defRPr>
                <a:solidFill>
                  <a:srgbClr val="F67031"/>
                </a:solidFill>
              </a:defRPr>
            </a:lvl7pPr>
            <a:lvl8pPr lvl="7" algn="l">
              <a:lnSpc>
                <a:spcPct val="100000"/>
              </a:lnSpc>
              <a:spcBef>
                <a:spcPts val="0"/>
              </a:spcBef>
              <a:spcAft>
                <a:spcPts val="0"/>
              </a:spcAft>
              <a:buClr>
                <a:srgbClr val="F67031"/>
              </a:buClr>
              <a:buSzPts val="2400"/>
              <a:buNone/>
              <a:defRPr>
                <a:solidFill>
                  <a:srgbClr val="F67031"/>
                </a:solidFill>
              </a:defRPr>
            </a:lvl8pPr>
            <a:lvl9pPr lvl="8" algn="l">
              <a:lnSpc>
                <a:spcPct val="100000"/>
              </a:lnSpc>
              <a:spcBef>
                <a:spcPts val="0"/>
              </a:spcBef>
              <a:spcAft>
                <a:spcPts val="0"/>
              </a:spcAft>
              <a:buClr>
                <a:srgbClr val="F67031"/>
              </a:buClr>
              <a:buSzPts val="2400"/>
              <a:buNone/>
              <a:defRPr>
                <a:solidFill>
                  <a:srgbClr val="F67031"/>
                </a:solidFill>
              </a:defRPr>
            </a:lvl9pPr>
          </a:lstStyle>
          <a:p>
            <a:endParaRPr/>
          </a:p>
        </p:txBody>
      </p:sp>
      <p:sp>
        <p:nvSpPr>
          <p:cNvPr id="45" name="Google Shape;45;p37"/>
          <p:cNvSpPr txBox="1">
            <a:spLocks noGrp="1"/>
          </p:cNvSpPr>
          <p:nvPr>
            <p:ph type="subTitle" idx="1"/>
          </p:nvPr>
        </p:nvSpPr>
        <p:spPr>
          <a:xfrm>
            <a:off x="277100" y="3983050"/>
            <a:ext cx="2024100" cy="78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algn="l">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algn="l">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algn="l">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algn="l">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algn="l">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algn="l">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algn="l">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algn="l">
              <a:lnSpc>
                <a:spcPct val="115000"/>
              </a:lnSpc>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46" name="Google Shape;46;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7"/>
        <p:cNvGrpSpPr/>
        <p:nvPr/>
      </p:nvGrpSpPr>
      <p:grpSpPr>
        <a:xfrm>
          <a:off x="0" y="0"/>
          <a:ext cx="0" cy="0"/>
          <a:chOff x="0" y="0"/>
          <a:chExt cx="0" cy="0"/>
        </a:xfrm>
      </p:grpSpPr>
      <p:sp>
        <p:nvSpPr>
          <p:cNvPr id="48" name="Google Shape;48;p38"/>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9" name="Google Shape;49;p38"/>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8"/>
          <p:cNvSpPr txBox="1">
            <a:spLocks noGrp="1"/>
          </p:cNvSpPr>
          <p:nvPr>
            <p:ph type="body" idx="1"/>
          </p:nvPr>
        </p:nvSpPr>
        <p:spPr>
          <a:xfrm>
            <a:off x="1847275" y="1704600"/>
            <a:ext cx="5449500" cy="2714700"/>
          </a:xfrm>
          <a:prstGeom prst="rect">
            <a:avLst/>
          </a:prstGeom>
          <a:noFill/>
          <a:ln>
            <a:noFill/>
          </a:ln>
        </p:spPr>
        <p:txBody>
          <a:bodyPr spcFirstLastPara="1" wrap="square" lIns="91425" tIns="91425" rIns="91425" bIns="91425" anchor="t" anchorCtr="0">
            <a:noAutofit/>
          </a:bodyPr>
          <a:lstStyle>
            <a:lvl1pPr marL="457200" lvl="0" indent="-381000" algn="ctr">
              <a:lnSpc>
                <a:spcPct val="115000"/>
              </a:lnSpc>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a:lnSpc>
                <a:spcPct val="115000"/>
              </a:lnSpc>
              <a:spcBef>
                <a:spcPts val="0"/>
              </a:spcBef>
              <a:spcAft>
                <a:spcPts val="0"/>
              </a:spcAft>
              <a:buSzPts val="2400"/>
              <a:buFont typeface="Georgia"/>
              <a:buChar char="-"/>
              <a:defRPr sz="2400" i="1">
                <a:latin typeface="Georgia"/>
                <a:ea typeface="Georgia"/>
                <a:cs typeface="Georgia"/>
                <a:sym typeface="Georgia"/>
              </a:defRPr>
            </a:lvl2pPr>
            <a:lvl3pPr marL="1371600" lvl="2" indent="-381000" algn="ctr">
              <a:lnSpc>
                <a:spcPct val="115000"/>
              </a:lnSpc>
              <a:spcBef>
                <a:spcPts val="0"/>
              </a:spcBef>
              <a:spcAft>
                <a:spcPts val="0"/>
              </a:spcAft>
              <a:buSzPts val="2400"/>
              <a:buFont typeface="Georgia"/>
              <a:buChar char="-"/>
              <a:defRPr sz="2400" i="1">
                <a:latin typeface="Georgia"/>
                <a:ea typeface="Georgia"/>
                <a:cs typeface="Georgia"/>
                <a:sym typeface="Georgia"/>
              </a:defRPr>
            </a:lvl3pPr>
            <a:lvl4pPr marL="1828800" lvl="3" indent="-381000" algn="ctr">
              <a:lnSpc>
                <a:spcPct val="115000"/>
              </a:lnSpc>
              <a:spcBef>
                <a:spcPts val="0"/>
              </a:spcBef>
              <a:spcAft>
                <a:spcPts val="0"/>
              </a:spcAft>
              <a:buSzPts val="2400"/>
              <a:buFont typeface="Georgia"/>
              <a:buChar char="-"/>
              <a:defRPr sz="2400" i="1">
                <a:latin typeface="Georgia"/>
                <a:ea typeface="Georgia"/>
                <a:cs typeface="Georgia"/>
                <a:sym typeface="Georgia"/>
              </a:defRPr>
            </a:lvl4pPr>
            <a:lvl5pPr marL="2286000" lvl="4" indent="-381000" algn="ctr">
              <a:lnSpc>
                <a:spcPct val="115000"/>
              </a:lnSpc>
              <a:spcBef>
                <a:spcPts val="0"/>
              </a:spcBef>
              <a:spcAft>
                <a:spcPts val="0"/>
              </a:spcAft>
              <a:buSzPts val="2400"/>
              <a:buFont typeface="Georgia"/>
              <a:buChar char="-"/>
              <a:defRPr sz="2400" i="1">
                <a:latin typeface="Georgia"/>
                <a:ea typeface="Georgia"/>
                <a:cs typeface="Georgia"/>
                <a:sym typeface="Georgia"/>
              </a:defRPr>
            </a:lvl5pPr>
            <a:lvl6pPr marL="2743200" lvl="5" indent="-381000" algn="ctr">
              <a:lnSpc>
                <a:spcPct val="115000"/>
              </a:lnSpc>
              <a:spcBef>
                <a:spcPts val="0"/>
              </a:spcBef>
              <a:spcAft>
                <a:spcPts val="0"/>
              </a:spcAft>
              <a:buSzPts val="2400"/>
              <a:buFont typeface="Georgia"/>
              <a:buChar char="-"/>
              <a:defRPr sz="2400" i="1">
                <a:latin typeface="Georgia"/>
                <a:ea typeface="Georgia"/>
                <a:cs typeface="Georgia"/>
                <a:sym typeface="Georgia"/>
              </a:defRPr>
            </a:lvl6pPr>
            <a:lvl7pPr marL="3200400" lvl="6" indent="-381000" algn="ctr">
              <a:lnSpc>
                <a:spcPct val="115000"/>
              </a:lnSpc>
              <a:spcBef>
                <a:spcPts val="0"/>
              </a:spcBef>
              <a:spcAft>
                <a:spcPts val="0"/>
              </a:spcAft>
              <a:buSzPts val="2400"/>
              <a:buFont typeface="Georgia"/>
              <a:buChar char="-"/>
              <a:defRPr sz="2400" i="1">
                <a:latin typeface="Georgia"/>
                <a:ea typeface="Georgia"/>
                <a:cs typeface="Georgia"/>
                <a:sym typeface="Georgia"/>
              </a:defRPr>
            </a:lvl7pPr>
            <a:lvl8pPr marL="3657600" lvl="7" indent="-381000" algn="ctr">
              <a:lnSpc>
                <a:spcPct val="115000"/>
              </a:lnSpc>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lnSpc>
                <a:spcPct val="115000"/>
              </a:lnSpc>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51" name="Google Shape;51;p38"/>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0" i="0" u="none" strike="noStrike" cap="none">
                <a:solidFill>
                  <a:srgbClr val="FFFFFF"/>
                </a:solidFill>
                <a:latin typeface="Nunito Sans"/>
                <a:ea typeface="Nunito Sans"/>
                <a:cs typeface="Nunito Sans"/>
                <a:sym typeface="Nunito Sans"/>
              </a:rPr>
              <a:t>“</a:t>
            </a:r>
            <a:endParaRPr sz="7200" b="0" i="0" u="none" strike="noStrike" cap="none">
              <a:solidFill>
                <a:srgbClr val="FFFFFF"/>
              </a:solidFill>
              <a:latin typeface="Nunito Sans"/>
              <a:ea typeface="Nunito Sans"/>
              <a:cs typeface="Nunito Sans"/>
              <a:sym typeface="Nunito Sans"/>
            </a:endParaRPr>
          </a:p>
        </p:txBody>
      </p:sp>
      <p:sp>
        <p:nvSpPr>
          <p:cNvPr id="52" name="Google Shape;52;p3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3"/>
        <p:cNvGrpSpPr/>
        <p:nvPr/>
      </p:nvGrpSpPr>
      <p:grpSpPr>
        <a:xfrm>
          <a:off x="0" y="0"/>
          <a:ext cx="0" cy="0"/>
          <a:chOff x="0" y="0"/>
          <a:chExt cx="0" cy="0"/>
        </a:xfrm>
      </p:grpSpPr>
      <p:sp>
        <p:nvSpPr>
          <p:cNvPr id="54" name="Google Shape;54;p3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 name="Google Shape;55;p39"/>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9"/>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7" name="Google Shape;57;p39"/>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600"/>
              </a:spcBef>
              <a:spcAft>
                <a:spcPts val="0"/>
              </a:spcAft>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8" name="Google Shape;58;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6703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endParaRPr/>
          </a:p>
        </p:txBody>
      </p:sp>
      <p:sp>
        <p:nvSpPr>
          <p:cNvPr id="7" name="Google Shape;7;p3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endParaRPr/>
          </a:p>
        </p:txBody>
      </p:sp>
      <p:sp>
        <p:nvSpPr>
          <p:cNvPr id="8" name="Google Shape;8;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www.slidescarnival.com/help-use-presentation-templat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slide" Target="slide42.xml"/><Relationship Id="rId4" Type="http://schemas.openxmlformats.org/officeDocument/2006/relationships/hyperlink" Target="http://www.slidescarnival.com/copyright-and-legal-information"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sfchronicle.com/business/article/Bay-Area-will-be-nation-s-coolest-housing-14945286.php"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www.zillow.com/" TargetMode="External"/><Relationship Id="rId4" Type="http://schemas.openxmlformats.org/officeDocument/2006/relationships/hyperlink" Target="https://www.mlslistings.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79310" y="128246"/>
            <a:ext cx="3636600" cy="225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Bay Area Real Estate Market Analysis</a:t>
            </a:r>
            <a:br>
              <a:rPr lang="en" dirty="0"/>
            </a:br>
            <a:r>
              <a:rPr lang="en" dirty="0"/>
              <a:t>--Buyer’s Guide Book</a:t>
            </a:r>
            <a:endParaRPr dirty="0"/>
          </a:p>
          <a:p>
            <a:pPr marL="0" lvl="0" indent="0" algn="l" rtl="0">
              <a:lnSpc>
                <a:spcPct val="100000"/>
              </a:lnSpc>
              <a:spcBef>
                <a:spcPts val="0"/>
              </a:spcBef>
              <a:spcAft>
                <a:spcPts val="0"/>
              </a:spcAft>
              <a:buSzPts val="3000"/>
              <a:buNone/>
            </a:pPr>
            <a:endParaRPr dirty="0"/>
          </a:p>
          <a:p>
            <a:pPr marL="0" lvl="0" indent="0" algn="l" rtl="0">
              <a:lnSpc>
                <a:spcPct val="100000"/>
              </a:lnSpc>
              <a:spcBef>
                <a:spcPts val="0"/>
              </a:spcBef>
              <a:spcAft>
                <a:spcPts val="0"/>
              </a:spcAft>
              <a:buSzPts val="3000"/>
              <a:buNone/>
            </a:pPr>
            <a:r>
              <a:rPr lang="en-US" sz="1800" dirty="0" err="1"/>
              <a:t>Chenwei</a:t>
            </a:r>
            <a:r>
              <a:rPr lang="en-US" sz="1800" dirty="0"/>
              <a:t> Cao</a:t>
            </a:r>
            <a:endParaRPr sz="1800" dirty="0"/>
          </a:p>
          <a:p>
            <a:pPr marL="0" lvl="0" indent="0" algn="l" rtl="0">
              <a:lnSpc>
                <a:spcPct val="100000"/>
              </a:lnSpc>
              <a:spcBef>
                <a:spcPts val="0"/>
              </a:spcBef>
              <a:spcAft>
                <a:spcPts val="0"/>
              </a:spcAft>
              <a:buSzPts val="3000"/>
              <a:buNone/>
            </a:pPr>
            <a:r>
              <a:rPr lang="en" sz="1800" dirty="0"/>
              <a:t>March 13 2020</a:t>
            </a:r>
            <a:endParaRPr sz="1800" dirty="0"/>
          </a:p>
        </p:txBody>
      </p:sp>
      <p:grpSp>
        <p:nvGrpSpPr>
          <p:cNvPr id="92" name="Google Shape;92;p1"/>
          <p:cNvGrpSpPr/>
          <p:nvPr/>
        </p:nvGrpSpPr>
        <p:grpSpPr>
          <a:xfrm>
            <a:off x="572752" y="1899264"/>
            <a:ext cx="549262" cy="487982"/>
            <a:chOff x="5292575" y="3681900"/>
            <a:chExt cx="420150" cy="373275"/>
          </a:xfrm>
        </p:grpSpPr>
        <p:sp>
          <p:nvSpPr>
            <p:cNvPr id="93" name="Google Shape;93;p1"/>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165"/>
        <p:cNvGrpSpPr/>
        <p:nvPr/>
      </p:nvGrpSpPr>
      <p:grpSpPr>
        <a:xfrm>
          <a:off x="0" y="0"/>
          <a:ext cx="0" cy="0"/>
          <a:chOff x="0" y="0"/>
          <a:chExt cx="0" cy="0"/>
        </a:xfrm>
      </p:grpSpPr>
      <p:pic>
        <p:nvPicPr>
          <p:cNvPr id="166" name="Google Shape;166;g70ff4f75d7_0_63" descr="aoc7tslb1o8-lauren-mancke.jpg"/>
          <p:cNvPicPr preferRelativeResize="0"/>
          <p:nvPr/>
        </p:nvPicPr>
        <p:blipFill rotWithShape="1">
          <a:blip r:embed="rId3">
            <a:alphaModFix amt="29000"/>
          </a:blip>
          <a:srcRect/>
          <a:stretch/>
        </p:blipFill>
        <p:spPr>
          <a:xfrm>
            <a:off x="0" y="0"/>
            <a:ext cx="9144000" cy="5143496"/>
          </a:xfrm>
          <a:prstGeom prst="rect">
            <a:avLst/>
          </a:prstGeom>
          <a:noFill/>
          <a:ln>
            <a:noFill/>
          </a:ln>
        </p:spPr>
      </p:pic>
      <p:sp>
        <p:nvSpPr>
          <p:cNvPr id="167" name="Google Shape;167;g70ff4f75d7_0_63"/>
          <p:cNvSpPr txBox="1">
            <a:spLocks noGrp="1"/>
          </p:cNvSpPr>
          <p:nvPr>
            <p:ph type="title" idx="4294967295"/>
          </p:nvPr>
        </p:nvSpPr>
        <p:spPr>
          <a:xfrm>
            <a:off x="617225" y="100"/>
            <a:ext cx="7909500" cy="514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sz="3000" b="1"/>
              <a:t>Data Tour</a:t>
            </a:r>
            <a:endParaRPr sz="3000" b="1"/>
          </a:p>
        </p:txBody>
      </p:sp>
      <p:sp>
        <p:nvSpPr>
          <p:cNvPr id="168" name="Google Shape;168;g70ff4f75d7_0_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7f0683d5b1_1_0"/>
          <p:cNvSpPr txBox="1">
            <a:spLocks noGrp="1"/>
          </p:cNvSpPr>
          <p:nvPr>
            <p:ph type="title"/>
          </p:nvPr>
        </p:nvSpPr>
        <p:spPr>
          <a:xfrm>
            <a:off x="478650" y="163425"/>
            <a:ext cx="17955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400"/>
              <a:buFont typeface="Arial"/>
              <a:buNone/>
            </a:pPr>
            <a:r>
              <a:rPr lang="en">
                <a:solidFill>
                  <a:schemeClr val="lt1"/>
                </a:solidFill>
              </a:rPr>
              <a:t>Web Scraping:</a:t>
            </a:r>
            <a:endParaRPr>
              <a:solidFill>
                <a:schemeClr val="lt1"/>
              </a:solidFill>
            </a:endParaRPr>
          </a:p>
          <a:p>
            <a:pPr marL="0" lvl="0" indent="0" algn="l" rtl="0">
              <a:spcBef>
                <a:spcPts val="0"/>
              </a:spcBef>
              <a:spcAft>
                <a:spcPts val="0"/>
              </a:spcAft>
              <a:buClr>
                <a:schemeClr val="dk1"/>
              </a:buClr>
              <a:buSzPts val="2400"/>
              <a:buFont typeface="Arial"/>
              <a:buNone/>
            </a:pPr>
            <a:endParaRPr>
              <a:solidFill>
                <a:schemeClr val="lt1"/>
              </a:solidFill>
            </a:endParaRPr>
          </a:p>
          <a:p>
            <a:pPr marL="0" lvl="0" indent="0" algn="l" rtl="0">
              <a:spcBef>
                <a:spcPts val="0"/>
              </a:spcBef>
              <a:spcAft>
                <a:spcPts val="0"/>
              </a:spcAft>
              <a:buClr>
                <a:schemeClr val="dk1"/>
              </a:buClr>
              <a:buSzPts val="2400"/>
              <a:buFont typeface="Arial"/>
              <a:buNone/>
            </a:pPr>
            <a:r>
              <a:rPr lang="en">
                <a:solidFill>
                  <a:schemeClr val="lt1"/>
                </a:solidFill>
              </a:rPr>
              <a:t>Accessing Zillow’s Bridge API.</a:t>
            </a:r>
            <a:endParaRPr>
              <a:solidFill>
                <a:schemeClr val="lt1"/>
              </a:solidFill>
            </a:endParaRPr>
          </a:p>
          <a:p>
            <a:pPr marL="0" lvl="0" indent="0" algn="l" rtl="0">
              <a:spcBef>
                <a:spcPts val="0"/>
              </a:spcBef>
              <a:spcAft>
                <a:spcPts val="0"/>
              </a:spcAft>
              <a:buNone/>
            </a:pPr>
            <a:endParaRPr/>
          </a:p>
        </p:txBody>
      </p:sp>
      <p:sp>
        <p:nvSpPr>
          <p:cNvPr id="174" name="Google Shape;174;g7f0683d5b1_1_0"/>
          <p:cNvSpPr txBox="1">
            <a:spLocks noGrp="1"/>
          </p:cNvSpPr>
          <p:nvPr>
            <p:ph type="body" idx="1"/>
          </p:nvPr>
        </p:nvSpPr>
        <p:spPr>
          <a:xfrm>
            <a:off x="3326350" y="3880950"/>
            <a:ext cx="5596200" cy="105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t>Ultimately did not end up being used because of a number of limitations: </a:t>
            </a:r>
            <a:endParaRPr sz="1200" b="1"/>
          </a:p>
          <a:p>
            <a:pPr marL="457200" lvl="0" indent="-304800" algn="l" rtl="0">
              <a:spcBef>
                <a:spcPts val="600"/>
              </a:spcBef>
              <a:spcAft>
                <a:spcPts val="0"/>
              </a:spcAft>
              <a:buSzPts val="1200"/>
              <a:buChar char="-"/>
            </a:pPr>
            <a:r>
              <a:rPr lang="en" sz="1200"/>
              <a:t>Querying limitations</a:t>
            </a:r>
            <a:endParaRPr sz="1200"/>
          </a:p>
          <a:p>
            <a:pPr marL="457200" lvl="0" indent="-304800" algn="l" rtl="0">
              <a:spcBef>
                <a:spcPts val="0"/>
              </a:spcBef>
              <a:spcAft>
                <a:spcPts val="0"/>
              </a:spcAft>
              <a:buSzPts val="1200"/>
              <a:buChar char="-"/>
            </a:pPr>
            <a:r>
              <a:rPr lang="en" sz="1200"/>
              <a:t>Lack of information in nested Json()</a:t>
            </a:r>
            <a:endParaRPr sz="1200"/>
          </a:p>
          <a:p>
            <a:pPr marL="0" lvl="0" indent="0" algn="l" rtl="0">
              <a:spcBef>
                <a:spcPts val="600"/>
              </a:spcBef>
              <a:spcAft>
                <a:spcPts val="0"/>
              </a:spcAft>
              <a:buNone/>
            </a:pPr>
            <a:endParaRPr sz="1200"/>
          </a:p>
        </p:txBody>
      </p:sp>
      <p:sp>
        <p:nvSpPr>
          <p:cNvPr id="175" name="Google Shape;175;g7f0683d5b1_1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11</a:t>
            </a:fld>
            <a:endParaRPr/>
          </a:p>
        </p:txBody>
      </p:sp>
      <p:pic>
        <p:nvPicPr>
          <p:cNvPr id="176" name="Google Shape;176;g7f0683d5b1_1_0"/>
          <p:cNvPicPr preferRelativeResize="0"/>
          <p:nvPr/>
        </p:nvPicPr>
        <p:blipFill>
          <a:blip r:embed="rId3">
            <a:alphaModFix/>
          </a:blip>
          <a:stretch>
            <a:fillRect/>
          </a:stretch>
        </p:blipFill>
        <p:spPr>
          <a:xfrm>
            <a:off x="3250155" y="163425"/>
            <a:ext cx="5246639" cy="3697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70ff4f75d7_0_17"/>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Web Scraping</a:t>
            </a: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r>
              <a:rPr lang="en" sz="2200"/>
              <a:t>BeautifulSoup</a:t>
            </a:r>
            <a:endParaRPr sz="2200"/>
          </a:p>
          <a:p>
            <a:pPr marL="0" lvl="0" indent="0" algn="l" rtl="0">
              <a:lnSpc>
                <a:spcPct val="100000"/>
              </a:lnSpc>
              <a:spcBef>
                <a:spcPts val="0"/>
              </a:spcBef>
              <a:spcAft>
                <a:spcPts val="0"/>
              </a:spcAft>
              <a:buSzPts val="2400"/>
              <a:buNone/>
            </a:pPr>
            <a:r>
              <a:rPr lang="en" sz="2200"/>
              <a:t>CSS Selectors</a:t>
            </a:r>
            <a:endParaRPr sz="2200"/>
          </a:p>
        </p:txBody>
      </p:sp>
      <p:sp>
        <p:nvSpPr>
          <p:cNvPr id="182" name="Google Shape;182;g70ff4f75d7_0_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12</a:t>
            </a:fld>
            <a:endParaRPr/>
          </a:p>
        </p:txBody>
      </p:sp>
      <p:sp>
        <p:nvSpPr>
          <p:cNvPr id="183" name="Google Shape;183;g70ff4f75d7_0_17"/>
          <p:cNvSpPr txBox="1">
            <a:spLocks noGrp="1"/>
          </p:cNvSpPr>
          <p:nvPr>
            <p:ph type="body" idx="1"/>
          </p:nvPr>
        </p:nvSpPr>
        <p:spPr>
          <a:xfrm>
            <a:off x="3090625" y="575500"/>
            <a:ext cx="5596200" cy="105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400"/>
              <a:buNone/>
            </a:pPr>
            <a:endParaRPr/>
          </a:p>
        </p:txBody>
      </p:sp>
      <p:pic>
        <p:nvPicPr>
          <p:cNvPr id="184" name="Google Shape;184;g70ff4f75d7_0_17"/>
          <p:cNvPicPr preferRelativeResize="0"/>
          <p:nvPr/>
        </p:nvPicPr>
        <p:blipFill>
          <a:blip r:embed="rId3">
            <a:alphaModFix/>
          </a:blip>
          <a:stretch>
            <a:fillRect/>
          </a:stretch>
        </p:blipFill>
        <p:spPr>
          <a:xfrm>
            <a:off x="2709800" y="171900"/>
            <a:ext cx="6357826" cy="2409099"/>
          </a:xfrm>
          <a:prstGeom prst="rect">
            <a:avLst/>
          </a:prstGeom>
          <a:noFill/>
          <a:ln>
            <a:noFill/>
          </a:ln>
        </p:spPr>
      </p:pic>
      <p:pic>
        <p:nvPicPr>
          <p:cNvPr id="185" name="Google Shape;185;g70ff4f75d7_0_17"/>
          <p:cNvPicPr preferRelativeResize="0"/>
          <p:nvPr/>
        </p:nvPicPr>
        <p:blipFill>
          <a:blip r:embed="rId4">
            <a:alphaModFix/>
          </a:blip>
          <a:stretch>
            <a:fillRect/>
          </a:stretch>
        </p:blipFill>
        <p:spPr>
          <a:xfrm>
            <a:off x="5433200" y="1433450"/>
            <a:ext cx="3710799" cy="1102625"/>
          </a:xfrm>
          <a:prstGeom prst="rect">
            <a:avLst/>
          </a:prstGeom>
          <a:noFill/>
          <a:ln>
            <a:noFill/>
          </a:ln>
        </p:spPr>
      </p:pic>
      <p:pic>
        <p:nvPicPr>
          <p:cNvPr id="186" name="Google Shape;186;g70ff4f75d7_0_17"/>
          <p:cNvPicPr preferRelativeResize="0"/>
          <p:nvPr/>
        </p:nvPicPr>
        <p:blipFill>
          <a:blip r:embed="rId5">
            <a:alphaModFix/>
          </a:blip>
          <a:stretch>
            <a:fillRect/>
          </a:stretch>
        </p:blipFill>
        <p:spPr>
          <a:xfrm>
            <a:off x="0" y="2977825"/>
            <a:ext cx="2571751" cy="975975"/>
          </a:xfrm>
          <a:prstGeom prst="rect">
            <a:avLst/>
          </a:prstGeom>
          <a:noFill/>
          <a:ln>
            <a:noFill/>
          </a:ln>
        </p:spPr>
      </p:pic>
      <p:pic>
        <p:nvPicPr>
          <p:cNvPr id="187" name="Google Shape;187;g70ff4f75d7_0_17"/>
          <p:cNvPicPr preferRelativeResize="0"/>
          <p:nvPr/>
        </p:nvPicPr>
        <p:blipFill>
          <a:blip r:embed="rId6">
            <a:alphaModFix/>
          </a:blip>
          <a:stretch>
            <a:fillRect/>
          </a:stretch>
        </p:blipFill>
        <p:spPr>
          <a:xfrm>
            <a:off x="2761475" y="3503525"/>
            <a:ext cx="6344000" cy="1293678"/>
          </a:xfrm>
          <a:prstGeom prst="rect">
            <a:avLst/>
          </a:prstGeom>
          <a:noFill/>
          <a:ln>
            <a:noFill/>
          </a:ln>
        </p:spPr>
      </p:pic>
      <p:pic>
        <p:nvPicPr>
          <p:cNvPr id="188" name="Google Shape;188;g70ff4f75d7_0_17"/>
          <p:cNvPicPr preferRelativeResize="0"/>
          <p:nvPr/>
        </p:nvPicPr>
        <p:blipFill>
          <a:blip r:embed="rId7">
            <a:alphaModFix/>
          </a:blip>
          <a:stretch>
            <a:fillRect/>
          </a:stretch>
        </p:blipFill>
        <p:spPr>
          <a:xfrm>
            <a:off x="2870950" y="2703575"/>
            <a:ext cx="5997575" cy="335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714f831f9c_0_0"/>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Data Cleaning Techniques</a:t>
            </a: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endParaRPr/>
          </a:p>
        </p:txBody>
      </p:sp>
      <p:sp>
        <p:nvSpPr>
          <p:cNvPr id="194" name="Google Shape;194;g714f831f9c_0_0"/>
          <p:cNvSpPr txBox="1">
            <a:spLocks noGrp="1"/>
          </p:cNvSpPr>
          <p:nvPr>
            <p:ph type="body" idx="1"/>
          </p:nvPr>
        </p:nvSpPr>
        <p:spPr>
          <a:xfrm>
            <a:off x="2775150" y="25350"/>
            <a:ext cx="6236400" cy="489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b="1">
                <a:solidFill>
                  <a:srgbClr val="F67031"/>
                </a:solidFill>
              </a:rPr>
              <a:t>Data Cleaning Process</a:t>
            </a:r>
            <a:endParaRPr b="1">
              <a:solidFill>
                <a:srgbClr val="F67031"/>
              </a:solidFill>
            </a:endParaRPr>
          </a:p>
          <a:p>
            <a:pPr marL="0" lvl="0" indent="0" algn="l" rtl="0">
              <a:lnSpc>
                <a:spcPct val="115000"/>
              </a:lnSpc>
              <a:spcBef>
                <a:spcPts val="600"/>
              </a:spcBef>
              <a:spcAft>
                <a:spcPts val="0"/>
              </a:spcAft>
              <a:buNone/>
            </a:pPr>
            <a:r>
              <a:rPr lang="en"/>
              <a:t>Define, Code, Test</a:t>
            </a:r>
            <a:endParaRPr/>
          </a:p>
          <a:p>
            <a:pPr marL="0" lvl="0" indent="0" algn="l" rtl="0">
              <a:lnSpc>
                <a:spcPct val="115000"/>
              </a:lnSpc>
              <a:spcBef>
                <a:spcPts val="600"/>
              </a:spcBef>
              <a:spcAft>
                <a:spcPts val="0"/>
              </a:spcAft>
              <a:buNone/>
            </a:pPr>
            <a:endParaRPr b="1"/>
          </a:p>
          <a:p>
            <a:pPr marL="0" lvl="0" indent="0" algn="l" rtl="0">
              <a:lnSpc>
                <a:spcPct val="115000"/>
              </a:lnSpc>
              <a:spcBef>
                <a:spcPts val="600"/>
              </a:spcBef>
              <a:spcAft>
                <a:spcPts val="0"/>
              </a:spcAft>
              <a:buNone/>
            </a:pPr>
            <a:r>
              <a:rPr lang="en" b="1">
                <a:solidFill>
                  <a:srgbClr val="F67031"/>
                </a:solidFill>
              </a:rPr>
              <a:t>Data Issues </a:t>
            </a:r>
            <a:endParaRPr b="1">
              <a:solidFill>
                <a:srgbClr val="F67031"/>
              </a:solidFill>
            </a:endParaRPr>
          </a:p>
          <a:p>
            <a:pPr marL="0" lvl="0" indent="457200" algn="l" rtl="0">
              <a:lnSpc>
                <a:spcPct val="115000"/>
              </a:lnSpc>
              <a:spcBef>
                <a:spcPts val="600"/>
              </a:spcBef>
              <a:spcAft>
                <a:spcPts val="0"/>
              </a:spcAft>
              <a:buNone/>
            </a:pPr>
            <a:r>
              <a:rPr lang="en" b="1" i="1"/>
              <a:t>Data Quanlity</a:t>
            </a:r>
            <a:endParaRPr b="1" i="1"/>
          </a:p>
          <a:p>
            <a:pPr marL="0" lvl="0" indent="457200" algn="l" rtl="0">
              <a:lnSpc>
                <a:spcPct val="115000"/>
              </a:lnSpc>
              <a:spcBef>
                <a:spcPts val="600"/>
              </a:spcBef>
              <a:spcAft>
                <a:spcPts val="0"/>
              </a:spcAft>
              <a:buNone/>
            </a:pPr>
            <a:r>
              <a:rPr lang="en" sz="1200"/>
              <a:t>issues with content. Low quality data is also known as dirty data.</a:t>
            </a:r>
            <a:endParaRPr sz="1200"/>
          </a:p>
          <a:p>
            <a:pPr marL="0" lvl="0" indent="0" algn="l" rtl="0">
              <a:lnSpc>
                <a:spcPct val="115000"/>
              </a:lnSpc>
              <a:spcBef>
                <a:spcPts val="600"/>
              </a:spcBef>
              <a:spcAft>
                <a:spcPts val="0"/>
              </a:spcAft>
              <a:buNone/>
            </a:pPr>
            <a:r>
              <a:rPr lang="en" sz="1200"/>
              <a:t>	Eg, </a:t>
            </a:r>
            <a:r>
              <a:rPr lang="en" sz="1200">
                <a:solidFill>
                  <a:schemeClr val="dk2"/>
                </a:solidFill>
              </a:rPr>
              <a:t>Missing Value, Duplicates,Values are far outside outside a realistic range, </a:t>
            </a:r>
            <a:endParaRPr sz="1200">
              <a:solidFill>
                <a:schemeClr val="dk2"/>
              </a:solidFill>
            </a:endParaRPr>
          </a:p>
          <a:p>
            <a:pPr marL="457200" lvl="0" indent="0" algn="l" rtl="0">
              <a:lnSpc>
                <a:spcPct val="115000"/>
              </a:lnSpc>
              <a:spcBef>
                <a:spcPts val="600"/>
              </a:spcBef>
              <a:spcAft>
                <a:spcPts val="0"/>
              </a:spcAft>
              <a:buNone/>
            </a:pPr>
            <a:r>
              <a:rPr lang="en" sz="1200">
                <a:solidFill>
                  <a:schemeClr val="dk2"/>
                </a:solidFill>
              </a:rPr>
              <a:t>Erroneous Date Type, Wrong measurement units, Lowercase mixed with Uppercase</a:t>
            </a:r>
            <a:endParaRPr sz="1200"/>
          </a:p>
          <a:p>
            <a:pPr marL="0" lvl="0" indent="457200" algn="l" rtl="0">
              <a:lnSpc>
                <a:spcPct val="115000"/>
              </a:lnSpc>
              <a:spcBef>
                <a:spcPts val="600"/>
              </a:spcBef>
              <a:spcAft>
                <a:spcPts val="0"/>
              </a:spcAft>
              <a:buNone/>
            </a:pPr>
            <a:r>
              <a:rPr lang="en" b="1" i="1"/>
              <a:t>Data Tidiness </a:t>
            </a:r>
            <a:endParaRPr b="1" i="1"/>
          </a:p>
          <a:p>
            <a:pPr marL="0" lvl="0" indent="457200" algn="l" rtl="0">
              <a:lnSpc>
                <a:spcPct val="115000"/>
              </a:lnSpc>
              <a:spcBef>
                <a:spcPts val="600"/>
              </a:spcBef>
              <a:spcAft>
                <a:spcPts val="0"/>
              </a:spcAft>
              <a:buNone/>
            </a:pPr>
            <a:r>
              <a:rPr lang="en" sz="1200"/>
              <a:t>issues with structure that prevent easy analysis, known as messy data</a:t>
            </a:r>
            <a:endParaRPr sz="1200"/>
          </a:p>
          <a:p>
            <a:pPr marL="0" lvl="0" indent="457200" algn="l" rtl="0">
              <a:lnSpc>
                <a:spcPct val="115000"/>
              </a:lnSpc>
              <a:spcBef>
                <a:spcPts val="600"/>
              </a:spcBef>
              <a:spcAft>
                <a:spcPts val="0"/>
              </a:spcAft>
              <a:buNone/>
            </a:pPr>
            <a:r>
              <a:rPr lang="en" sz="1200"/>
              <a:t>Eg. </a:t>
            </a:r>
            <a:r>
              <a:rPr lang="en" sz="1200">
                <a:solidFill>
                  <a:schemeClr val="dk2"/>
                </a:solidFill>
              </a:rPr>
              <a:t>Naming Convention, two variables in one column, </a:t>
            </a:r>
            <a:endParaRPr sz="1200">
              <a:solidFill>
                <a:schemeClr val="dk2"/>
              </a:solidFill>
            </a:endParaRPr>
          </a:p>
          <a:p>
            <a:pPr marL="0" lvl="0" indent="0" algn="l" rtl="0">
              <a:lnSpc>
                <a:spcPct val="115000"/>
              </a:lnSpc>
              <a:spcBef>
                <a:spcPts val="600"/>
              </a:spcBef>
              <a:spcAft>
                <a:spcPts val="0"/>
              </a:spcAft>
              <a:buNone/>
            </a:pPr>
            <a:endParaRPr b="1" i="1"/>
          </a:p>
          <a:p>
            <a:pPr marL="0" lvl="0" indent="0" algn="l" rtl="0">
              <a:lnSpc>
                <a:spcPct val="115000"/>
              </a:lnSpc>
              <a:spcBef>
                <a:spcPts val="600"/>
              </a:spcBef>
              <a:spcAft>
                <a:spcPts val="0"/>
              </a:spcAft>
              <a:buNone/>
            </a:pPr>
            <a:r>
              <a:rPr lang="en" b="1">
                <a:solidFill>
                  <a:srgbClr val="F67031"/>
                </a:solidFill>
              </a:rPr>
              <a:t>Assessment</a:t>
            </a:r>
            <a:endParaRPr b="1">
              <a:solidFill>
                <a:srgbClr val="F67031"/>
              </a:solidFill>
            </a:endParaRPr>
          </a:p>
          <a:p>
            <a:pPr marL="0" lvl="0" indent="0" algn="l" rtl="0">
              <a:lnSpc>
                <a:spcPct val="115000"/>
              </a:lnSpc>
              <a:spcBef>
                <a:spcPts val="600"/>
              </a:spcBef>
              <a:spcAft>
                <a:spcPts val="0"/>
              </a:spcAft>
              <a:buNone/>
            </a:pPr>
            <a:r>
              <a:rPr lang="en" sz="1200"/>
              <a:t>Visual Assessment:  eg. excel, text editor.</a:t>
            </a:r>
            <a:endParaRPr sz="1200"/>
          </a:p>
          <a:p>
            <a:pPr marL="0" lvl="0" indent="0" algn="l" rtl="0">
              <a:lnSpc>
                <a:spcPct val="115000"/>
              </a:lnSpc>
              <a:spcBef>
                <a:spcPts val="600"/>
              </a:spcBef>
              <a:spcAft>
                <a:spcPts val="0"/>
              </a:spcAft>
              <a:buNone/>
            </a:pPr>
            <a:r>
              <a:rPr lang="en" sz="1200"/>
              <a:t>Programmatic Assessment:  eg. df.head(), df.info(), df.describe(), isnull(),  duplicated(),</a:t>
            </a:r>
            <a:endParaRPr b="1"/>
          </a:p>
          <a:p>
            <a:pPr marL="0" lvl="0" indent="0" algn="l" rtl="0">
              <a:lnSpc>
                <a:spcPct val="115000"/>
              </a:lnSpc>
              <a:spcBef>
                <a:spcPts val="600"/>
              </a:spcBef>
              <a:spcAft>
                <a:spcPts val="0"/>
              </a:spcAft>
              <a:buNone/>
            </a:pP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70ff4f75d7_0_24"/>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Data Cleaning Techniques</a:t>
            </a: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endParaRPr/>
          </a:p>
          <a:p>
            <a:pPr marL="0" lvl="0" indent="0" algn="l" rtl="0">
              <a:lnSpc>
                <a:spcPct val="100000"/>
              </a:lnSpc>
              <a:spcBef>
                <a:spcPts val="0"/>
              </a:spcBef>
              <a:spcAft>
                <a:spcPts val="0"/>
              </a:spcAft>
              <a:buSzPts val="2400"/>
              <a:buNone/>
            </a:pPr>
            <a:endParaRPr/>
          </a:p>
        </p:txBody>
      </p:sp>
      <p:sp>
        <p:nvSpPr>
          <p:cNvPr id="200" name="Google Shape;200;g70ff4f75d7_0_24"/>
          <p:cNvSpPr txBox="1">
            <a:spLocks noGrp="1"/>
          </p:cNvSpPr>
          <p:nvPr>
            <p:ph type="sldNum" idx="12"/>
          </p:nvPr>
        </p:nvSpPr>
        <p:spPr>
          <a:xfrm>
            <a:off x="8556784" y="44450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14</a:t>
            </a:fld>
            <a:endParaRPr/>
          </a:p>
        </p:txBody>
      </p:sp>
      <p:sp>
        <p:nvSpPr>
          <p:cNvPr id="201" name="Google Shape;201;g70ff4f75d7_0_24"/>
          <p:cNvSpPr txBox="1">
            <a:spLocks noGrp="1"/>
          </p:cNvSpPr>
          <p:nvPr>
            <p:ph type="body" idx="1"/>
          </p:nvPr>
        </p:nvSpPr>
        <p:spPr>
          <a:xfrm>
            <a:off x="2791200" y="-76200"/>
            <a:ext cx="5781600" cy="56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b="1"/>
              <a:t>Check &amp; Change </a:t>
            </a:r>
            <a:r>
              <a:rPr lang="en" b="1">
                <a:solidFill>
                  <a:srgbClr val="F67031"/>
                </a:solidFill>
              </a:rPr>
              <a:t>Data Type</a:t>
            </a:r>
            <a:r>
              <a:rPr lang="en" b="1"/>
              <a:t> 			</a:t>
            </a:r>
            <a:r>
              <a:rPr lang="en" b="1">
                <a:solidFill>
                  <a:schemeClr val="dk2"/>
                </a:solidFill>
              </a:rPr>
              <a:t>Check &amp; Drop </a:t>
            </a:r>
            <a:r>
              <a:rPr lang="en" b="1">
                <a:solidFill>
                  <a:srgbClr val="F67031"/>
                </a:solidFill>
              </a:rPr>
              <a:t>Duplicates</a:t>
            </a:r>
            <a:endParaRPr b="1">
              <a:solidFill>
                <a:srgbClr val="F67031"/>
              </a:solidFill>
            </a:endParaRPr>
          </a:p>
          <a:p>
            <a:pPr marL="0" lvl="0" indent="0" algn="l" rtl="0">
              <a:lnSpc>
                <a:spcPct val="115000"/>
              </a:lnSpc>
              <a:spcBef>
                <a:spcPts val="600"/>
              </a:spcBef>
              <a:spcAft>
                <a:spcPts val="0"/>
              </a:spcAft>
              <a:buNone/>
            </a:pPr>
            <a:endParaRPr b="1"/>
          </a:p>
        </p:txBody>
      </p:sp>
      <p:pic>
        <p:nvPicPr>
          <p:cNvPr id="202" name="Google Shape;202;g70ff4f75d7_0_24"/>
          <p:cNvPicPr preferRelativeResize="0"/>
          <p:nvPr/>
        </p:nvPicPr>
        <p:blipFill>
          <a:blip r:embed="rId3">
            <a:alphaModFix/>
          </a:blip>
          <a:stretch>
            <a:fillRect/>
          </a:stretch>
        </p:blipFill>
        <p:spPr>
          <a:xfrm>
            <a:off x="2849875" y="274725"/>
            <a:ext cx="2149480" cy="2141825"/>
          </a:xfrm>
          <a:prstGeom prst="rect">
            <a:avLst/>
          </a:prstGeom>
          <a:noFill/>
          <a:ln>
            <a:noFill/>
          </a:ln>
        </p:spPr>
      </p:pic>
      <p:pic>
        <p:nvPicPr>
          <p:cNvPr id="203" name="Google Shape;203;g70ff4f75d7_0_24"/>
          <p:cNvPicPr preferRelativeResize="0"/>
          <p:nvPr/>
        </p:nvPicPr>
        <p:blipFill>
          <a:blip r:embed="rId4">
            <a:alphaModFix/>
          </a:blip>
          <a:stretch>
            <a:fillRect/>
          </a:stretch>
        </p:blipFill>
        <p:spPr>
          <a:xfrm>
            <a:off x="6131500" y="318423"/>
            <a:ext cx="2806276" cy="1147575"/>
          </a:xfrm>
          <a:prstGeom prst="rect">
            <a:avLst/>
          </a:prstGeom>
          <a:noFill/>
          <a:ln>
            <a:noFill/>
          </a:ln>
        </p:spPr>
      </p:pic>
      <p:pic>
        <p:nvPicPr>
          <p:cNvPr id="204" name="Google Shape;204;g70ff4f75d7_0_24"/>
          <p:cNvPicPr preferRelativeResize="0"/>
          <p:nvPr/>
        </p:nvPicPr>
        <p:blipFill>
          <a:blip r:embed="rId5">
            <a:alphaModFix/>
          </a:blip>
          <a:stretch>
            <a:fillRect/>
          </a:stretch>
        </p:blipFill>
        <p:spPr>
          <a:xfrm>
            <a:off x="2899908" y="3172875"/>
            <a:ext cx="5944231" cy="1019650"/>
          </a:xfrm>
          <a:prstGeom prst="rect">
            <a:avLst/>
          </a:prstGeom>
          <a:noFill/>
          <a:ln>
            <a:noFill/>
          </a:ln>
        </p:spPr>
      </p:pic>
      <p:pic>
        <p:nvPicPr>
          <p:cNvPr id="205" name="Google Shape;205;g70ff4f75d7_0_24"/>
          <p:cNvPicPr preferRelativeResize="0"/>
          <p:nvPr/>
        </p:nvPicPr>
        <p:blipFill>
          <a:blip r:embed="rId6">
            <a:alphaModFix/>
          </a:blip>
          <a:stretch>
            <a:fillRect/>
          </a:stretch>
        </p:blipFill>
        <p:spPr>
          <a:xfrm>
            <a:off x="2955299" y="3516726"/>
            <a:ext cx="5525275" cy="1019650"/>
          </a:xfrm>
          <a:prstGeom prst="rect">
            <a:avLst/>
          </a:prstGeom>
          <a:noFill/>
          <a:ln>
            <a:noFill/>
          </a:ln>
        </p:spPr>
      </p:pic>
      <p:sp>
        <p:nvSpPr>
          <p:cNvPr id="206" name="Google Shape;206;g70ff4f75d7_0_24"/>
          <p:cNvSpPr txBox="1">
            <a:spLocks noGrp="1"/>
          </p:cNvSpPr>
          <p:nvPr>
            <p:ph type="body" idx="1"/>
          </p:nvPr>
        </p:nvSpPr>
        <p:spPr>
          <a:xfrm>
            <a:off x="2791189" y="2761700"/>
            <a:ext cx="2376000" cy="49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b="1"/>
              <a:t>Check &amp; Fix </a:t>
            </a:r>
            <a:r>
              <a:rPr lang="en" b="1">
                <a:solidFill>
                  <a:srgbClr val="F67031"/>
                </a:solidFill>
              </a:rPr>
              <a:t>Dirty Data</a:t>
            </a:r>
            <a:endParaRPr b="1">
              <a:solidFill>
                <a:srgbClr val="F67031"/>
              </a:solidFill>
            </a:endParaRPr>
          </a:p>
        </p:txBody>
      </p:sp>
      <p:pic>
        <p:nvPicPr>
          <p:cNvPr id="207" name="Google Shape;207;g70ff4f75d7_0_24"/>
          <p:cNvPicPr preferRelativeResize="0"/>
          <p:nvPr/>
        </p:nvPicPr>
        <p:blipFill>
          <a:blip r:embed="rId7">
            <a:alphaModFix/>
          </a:blip>
          <a:stretch>
            <a:fillRect/>
          </a:stretch>
        </p:blipFill>
        <p:spPr>
          <a:xfrm>
            <a:off x="2900545" y="2416562"/>
            <a:ext cx="4030961" cy="289350"/>
          </a:xfrm>
          <a:prstGeom prst="rect">
            <a:avLst/>
          </a:prstGeom>
          <a:noFill/>
          <a:ln>
            <a:noFill/>
          </a:ln>
        </p:spPr>
      </p:pic>
      <p:sp>
        <p:nvSpPr>
          <p:cNvPr id="208" name="Google Shape;208;g70ff4f75d7_0_24"/>
          <p:cNvSpPr/>
          <p:nvPr/>
        </p:nvSpPr>
        <p:spPr>
          <a:xfrm>
            <a:off x="2702050" y="1176525"/>
            <a:ext cx="2592300" cy="205800"/>
          </a:xfrm>
          <a:prstGeom prst="rect">
            <a:avLst/>
          </a:prstGeom>
          <a:noFill/>
          <a:ln w="19050" cap="flat"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70ff4f75d7_0_24"/>
          <p:cNvSpPr/>
          <p:nvPr/>
        </p:nvSpPr>
        <p:spPr>
          <a:xfrm>
            <a:off x="4443975" y="3656475"/>
            <a:ext cx="1499100" cy="205800"/>
          </a:xfrm>
          <a:prstGeom prst="rect">
            <a:avLst/>
          </a:prstGeom>
          <a:noFill/>
          <a:ln w="19050" cap="flat"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g70ff4f75d7_0_24"/>
          <p:cNvPicPr preferRelativeResize="0"/>
          <p:nvPr/>
        </p:nvPicPr>
        <p:blipFill>
          <a:blip r:embed="rId8">
            <a:alphaModFix/>
          </a:blip>
          <a:stretch>
            <a:fillRect/>
          </a:stretch>
        </p:blipFill>
        <p:spPr>
          <a:xfrm>
            <a:off x="2955299" y="4536375"/>
            <a:ext cx="4158501" cy="495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7121303b6a_0_0"/>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Data Cleaning Techniques</a:t>
            </a:r>
            <a:endParaRPr/>
          </a:p>
        </p:txBody>
      </p:sp>
      <p:sp>
        <p:nvSpPr>
          <p:cNvPr id="216" name="Google Shape;216;g7121303b6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15</a:t>
            </a:fld>
            <a:endParaRPr/>
          </a:p>
        </p:txBody>
      </p:sp>
      <p:pic>
        <p:nvPicPr>
          <p:cNvPr id="217" name="Google Shape;217;g7121303b6a_0_0"/>
          <p:cNvPicPr preferRelativeResize="0"/>
          <p:nvPr/>
        </p:nvPicPr>
        <p:blipFill>
          <a:blip r:embed="rId3">
            <a:alphaModFix/>
          </a:blip>
          <a:stretch>
            <a:fillRect/>
          </a:stretch>
        </p:blipFill>
        <p:spPr>
          <a:xfrm>
            <a:off x="2755650" y="425200"/>
            <a:ext cx="2710924" cy="1651475"/>
          </a:xfrm>
          <a:prstGeom prst="rect">
            <a:avLst/>
          </a:prstGeom>
          <a:noFill/>
          <a:ln>
            <a:noFill/>
          </a:ln>
        </p:spPr>
      </p:pic>
      <p:pic>
        <p:nvPicPr>
          <p:cNvPr id="218" name="Google Shape;218;g7121303b6a_0_0"/>
          <p:cNvPicPr preferRelativeResize="0"/>
          <p:nvPr/>
        </p:nvPicPr>
        <p:blipFill>
          <a:blip r:embed="rId4">
            <a:alphaModFix/>
          </a:blip>
          <a:stretch>
            <a:fillRect/>
          </a:stretch>
        </p:blipFill>
        <p:spPr>
          <a:xfrm>
            <a:off x="2755650" y="2376375"/>
            <a:ext cx="5444401" cy="559250"/>
          </a:xfrm>
          <a:prstGeom prst="rect">
            <a:avLst/>
          </a:prstGeom>
          <a:noFill/>
          <a:ln>
            <a:noFill/>
          </a:ln>
        </p:spPr>
      </p:pic>
      <p:pic>
        <p:nvPicPr>
          <p:cNvPr id="219" name="Google Shape;219;g7121303b6a_0_0"/>
          <p:cNvPicPr preferRelativeResize="0"/>
          <p:nvPr/>
        </p:nvPicPr>
        <p:blipFill>
          <a:blip r:embed="rId5">
            <a:alphaModFix/>
          </a:blip>
          <a:stretch>
            <a:fillRect/>
          </a:stretch>
        </p:blipFill>
        <p:spPr>
          <a:xfrm>
            <a:off x="5941475" y="499302"/>
            <a:ext cx="2464825" cy="1514524"/>
          </a:xfrm>
          <a:prstGeom prst="rect">
            <a:avLst/>
          </a:prstGeom>
          <a:noFill/>
          <a:ln>
            <a:noFill/>
          </a:ln>
        </p:spPr>
      </p:pic>
      <p:sp>
        <p:nvSpPr>
          <p:cNvPr id="220" name="Google Shape;220;g7121303b6a_0_0"/>
          <p:cNvSpPr txBox="1">
            <a:spLocks noGrp="1"/>
          </p:cNvSpPr>
          <p:nvPr>
            <p:ph type="body" idx="1"/>
          </p:nvPr>
        </p:nvSpPr>
        <p:spPr>
          <a:xfrm>
            <a:off x="2810541" y="80200"/>
            <a:ext cx="5746200" cy="49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b="1">
                <a:solidFill>
                  <a:srgbClr val="F67031"/>
                </a:solidFill>
              </a:rPr>
              <a:t>Extract</a:t>
            </a:r>
            <a:r>
              <a:rPr lang="en" b="1"/>
              <a:t> Value to Columns			</a:t>
            </a:r>
            <a:r>
              <a:rPr lang="en" b="1">
                <a:solidFill>
                  <a:srgbClr val="F67031"/>
                </a:solidFill>
              </a:rPr>
              <a:t>Outcome</a:t>
            </a:r>
            <a:endParaRPr b="1">
              <a:solidFill>
                <a:srgbClr val="F67031"/>
              </a:solidFill>
            </a:endParaRPr>
          </a:p>
          <a:p>
            <a:pPr marL="0" lvl="0" indent="0" algn="l" rtl="0">
              <a:lnSpc>
                <a:spcPct val="115000"/>
              </a:lnSpc>
              <a:spcBef>
                <a:spcPts val="600"/>
              </a:spcBef>
              <a:spcAft>
                <a:spcPts val="0"/>
              </a:spcAft>
              <a:buNone/>
            </a:pPr>
            <a:endParaRPr b="1"/>
          </a:p>
        </p:txBody>
      </p:sp>
      <p:sp>
        <p:nvSpPr>
          <p:cNvPr id="221" name="Google Shape;221;g7121303b6a_0_0"/>
          <p:cNvSpPr/>
          <p:nvPr/>
        </p:nvSpPr>
        <p:spPr>
          <a:xfrm>
            <a:off x="2874275" y="768100"/>
            <a:ext cx="2592300" cy="205800"/>
          </a:xfrm>
          <a:prstGeom prst="rect">
            <a:avLst/>
          </a:prstGeom>
          <a:noFill/>
          <a:ln w="19050" cap="flat"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g7121303b6a_0_0"/>
          <p:cNvPicPr preferRelativeResize="0"/>
          <p:nvPr/>
        </p:nvPicPr>
        <p:blipFill>
          <a:blip r:embed="rId6">
            <a:alphaModFix/>
          </a:blip>
          <a:stretch>
            <a:fillRect/>
          </a:stretch>
        </p:blipFill>
        <p:spPr>
          <a:xfrm>
            <a:off x="2810525" y="3653357"/>
            <a:ext cx="4052250" cy="1096486"/>
          </a:xfrm>
          <a:prstGeom prst="rect">
            <a:avLst/>
          </a:prstGeom>
          <a:noFill/>
          <a:ln>
            <a:noFill/>
          </a:ln>
        </p:spPr>
      </p:pic>
      <p:sp>
        <p:nvSpPr>
          <p:cNvPr id="223" name="Google Shape;223;g7121303b6a_0_0"/>
          <p:cNvSpPr txBox="1">
            <a:spLocks noGrp="1"/>
          </p:cNvSpPr>
          <p:nvPr>
            <p:ph type="body" idx="1"/>
          </p:nvPr>
        </p:nvSpPr>
        <p:spPr>
          <a:xfrm>
            <a:off x="2734341" y="3134188"/>
            <a:ext cx="5746200" cy="49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b="1">
                <a:solidFill>
                  <a:srgbClr val="F67031"/>
                </a:solidFill>
              </a:rPr>
              <a:t>Dataset Concatenation &amp; Display Setting</a:t>
            </a:r>
            <a:endParaRPr b="1">
              <a:solidFill>
                <a:srgbClr val="F67031"/>
              </a:solidFill>
            </a:endParaRPr>
          </a:p>
          <a:p>
            <a:pPr marL="0" lvl="0" indent="0" algn="l" rtl="0">
              <a:lnSpc>
                <a:spcPct val="115000"/>
              </a:lnSpc>
              <a:spcBef>
                <a:spcPts val="600"/>
              </a:spcBef>
              <a:spcAft>
                <a:spcPts val="0"/>
              </a:spcAft>
              <a:buNone/>
            </a:pPr>
            <a:endParaRPr b="1"/>
          </a:p>
        </p:txBody>
      </p:sp>
      <p:sp>
        <p:nvSpPr>
          <p:cNvPr id="224" name="Google Shape;224;g7121303b6a_0_0"/>
          <p:cNvSpPr/>
          <p:nvPr/>
        </p:nvSpPr>
        <p:spPr>
          <a:xfrm>
            <a:off x="2810525" y="3717025"/>
            <a:ext cx="3320400" cy="315600"/>
          </a:xfrm>
          <a:prstGeom prst="rect">
            <a:avLst/>
          </a:prstGeom>
          <a:noFill/>
          <a:ln w="19050" cap="flat"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7121303b6a_0_0"/>
          <p:cNvSpPr/>
          <p:nvPr/>
        </p:nvSpPr>
        <p:spPr>
          <a:xfrm>
            <a:off x="2810525" y="4032625"/>
            <a:ext cx="3677100" cy="205800"/>
          </a:xfrm>
          <a:prstGeom prst="rect">
            <a:avLst/>
          </a:prstGeom>
          <a:noFill/>
          <a:ln w="19050" cap="flat"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7121303b6a_0_23"/>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Data Cleaning Techniques</a:t>
            </a:r>
            <a:endParaRPr/>
          </a:p>
        </p:txBody>
      </p:sp>
      <p:sp>
        <p:nvSpPr>
          <p:cNvPr id="231" name="Google Shape;231;g7121303b6a_0_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16</a:t>
            </a:fld>
            <a:endParaRPr/>
          </a:p>
        </p:txBody>
      </p:sp>
      <p:pic>
        <p:nvPicPr>
          <p:cNvPr id="232" name="Google Shape;232;g7121303b6a_0_23"/>
          <p:cNvPicPr preferRelativeResize="0"/>
          <p:nvPr/>
        </p:nvPicPr>
        <p:blipFill>
          <a:blip r:embed="rId3">
            <a:alphaModFix/>
          </a:blip>
          <a:stretch>
            <a:fillRect/>
          </a:stretch>
        </p:blipFill>
        <p:spPr>
          <a:xfrm>
            <a:off x="2629250" y="483650"/>
            <a:ext cx="6432751" cy="2447650"/>
          </a:xfrm>
          <a:prstGeom prst="rect">
            <a:avLst/>
          </a:prstGeom>
          <a:noFill/>
          <a:ln>
            <a:noFill/>
          </a:ln>
        </p:spPr>
      </p:pic>
      <p:sp>
        <p:nvSpPr>
          <p:cNvPr id="233" name="Google Shape;233;g7121303b6a_0_23"/>
          <p:cNvSpPr txBox="1"/>
          <p:nvPr/>
        </p:nvSpPr>
        <p:spPr>
          <a:xfrm>
            <a:off x="2629250" y="0"/>
            <a:ext cx="5145600" cy="6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9900"/>
                </a:solidFill>
                <a:latin typeface="Nunito Sans"/>
                <a:ea typeface="Nunito Sans"/>
                <a:cs typeface="Nunito Sans"/>
                <a:sym typeface="Nunito Sans"/>
              </a:rPr>
              <a:t>Have you ever had this problem?</a:t>
            </a:r>
            <a:endParaRPr sz="2400">
              <a:solidFill>
                <a:srgbClr val="FF9900"/>
              </a:solidFill>
              <a:latin typeface="Nunito Sans"/>
              <a:ea typeface="Nunito Sans"/>
              <a:cs typeface="Nunito Sans"/>
              <a:sym typeface="Nunito Sans"/>
            </a:endParaRPr>
          </a:p>
        </p:txBody>
      </p:sp>
      <p:pic>
        <p:nvPicPr>
          <p:cNvPr id="234" name="Google Shape;234;g7121303b6a_0_23"/>
          <p:cNvPicPr preferRelativeResize="0"/>
          <p:nvPr/>
        </p:nvPicPr>
        <p:blipFill rotWithShape="1">
          <a:blip r:embed="rId4">
            <a:alphaModFix/>
          </a:blip>
          <a:srcRect b="74499"/>
          <a:stretch/>
        </p:blipFill>
        <p:spPr>
          <a:xfrm>
            <a:off x="2629250" y="3005100"/>
            <a:ext cx="6385226" cy="531625"/>
          </a:xfrm>
          <a:prstGeom prst="rect">
            <a:avLst/>
          </a:prstGeom>
          <a:noFill/>
          <a:ln>
            <a:noFill/>
          </a:ln>
        </p:spPr>
      </p:pic>
      <p:sp>
        <p:nvSpPr>
          <p:cNvPr id="235" name="Google Shape;235;g7121303b6a_0_23"/>
          <p:cNvSpPr txBox="1"/>
          <p:nvPr/>
        </p:nvSpPr>
        <p:spPr>
          <a:xfrm>
            <a:off x="2708275" y="3645475"/>
            <a:ext cx="6036300" cy="2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latin typeface="Nunito Sans"/>
                <a:ea typeface="Nunito Sans"/>
                <a:cs typeface="Nunito Sans"/>
                <a:sym typeface="Nunito Sans"/>
              </a:rPr>
              <a:t>The value inside the output list include “Bed room number”, “Bath room number”, “Squart Foot”, “Loot size”, “Garage”, and “Year Build”</a:t>
            </a:r>
            <a:endParaRPr>
              <a:solidFill>
                <a:srgbClr val="FF9900"/>
              </a:solidFill>
              <a:latin typeface="Nunito Sans"/>
              <a:ea typeface="Nunito Sans"/>
              <a:cs typeface="Nunito Sans"/>
              <a:sym typeface="Nunito Sans"/>
            </a:endParaRPr>
          </a:p>
        </p:txBody>
      </p:sp>
      <p:sp>
        <p:nvSpPr>
          <p:cNvPr id="236" name="Google Shape;236;g7121303b6a_0_23"/>
          <p:cNvSpPr txBox="1"/>
          <p:nvPr/>
        </p:nvSpPr>
        <p:spPr>
          <a:xfrm>
            <a:off x="2833725" y="4394950"/>
            <a:ext cx="6036300" cy="6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0000"/>
                </a:solidFill>
                <a:latin typeface="Nunito Sans"/>
                <a:ea typeface="Nunito Sans"/>
                <a:cs typeface="Nunito Sans"/>
                <a:sym typeface="Nunito Sans"/>
              </a:rPr>
              <a:t>How to clean data from this multiple data list?</a:t>
            </a:r>
            <a:endParaRPr sz="1800">
              <a:solidFill>
                <a:srgbClr val="FF0000"/>
              </a:solidFill>
              <a:latin typeface="Nunito Sans"/>
              <a:ea typeface="Nunito Sans"/>
              <a:cs typeface="Nunito Sans"/>
              <a:sym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32"/>
                                        </p:tgtEl>
                                        <p:attrNameLst>
                                          <p:attrName>style.visibility</p:attrName>
                                        </p:attrNameLst>
                                      </p:cBhvr>
                                      <p:to>
                                        <p:strVal val="visible"/>
                                      </p:to>
                                    </p:set>
                                    <p:anim calcmode="lin" valueType="num">
                                      <p:cBhvr additive="base">
                                        <p:cTn id="12" dur="1000"/>
                                        <p:tgtEl>
                                          <p:spTgt spid="23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4"/>
                                        </p:tgtEl>
                                        <p:attrNameLst>
                                          <p:attrName>style.visibility</p:attrName>
                                        </p:attrNameLst>
                                      </p:cBhvr>
                                      <p:to>
                                        <p:strVal val="visible"/>
                                      </p:to>
                                    </p:set>
                                    <p:anim calcmode="lin" valueType="num">
                                      <p:cBhvr additive="base">
                                        <p:cTn id="17" dur="1000"/>
                                        <p:tgtEl>
                                          <p:spTgt spid="234"/>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36"/>
                                        </p:tgtEl>
                                        <p:attrNameLst>
                                          <p:attrName>style.visibility</p:attrName>
                                        </p:attrNameLst>
                                      </p:cBhvr>
                                      <p:to>
                                        <p:strVal val="visible"/>
                                      </p:to>
                                    </p:set>
                                    <p:anim calcmode="lin" valueType="num">
                                      <p:cBhvr additive="base">
                                        <p:cTn id="26" dur="1000"/>
                                        <p:tgtEl>
                                          <p:spTgt spid="2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7f0e4a1317_0_0"/>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Data Cleaning Techniques</a:t>
            </a:r>
            <a:endParaRPr/>
          </a:p>
        </p:txBody>
      </p:sp>
      <p:sp>
        <p:nvSpPr>
          <p:cNvPr id="242" name="Google Shape;242;g7f0e4a1317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17</a:t>
            </a:fld>
            <a:endParaRPr/>
          </a:p>
        </p:txBody>
      </p:sp>
      <p:pic>
        <p:nvPicPr>
          <p:cNvPr id="243" name="Google Shape;243;g7f0e4a1317_0_0"/>
          <p:cNvPicPr preferRelativeResize="0"/>
          <p:nvPr/>
        </p:nvPicPr>
        <p:blipFill rotWithShape="1">
          <a:blip r:embed="rId3">
            <a:alphaModFix/>
          </a:blip>
          <a:srcRect b="4085"/>
          <a:stretch/>
        </p:blipFill>
        <p:spPr>
          <a:xfrm>
            <a:off x="2585550" y="2175675"/>
            <a:ext cx="6558449" cy="2250951"/>
          </a:xfrm>
          <a:prstGeom prst="rect">
            <a:avLst/>
          </a:prstGeom>
          <a:noFill/>
          <a:ln>
            <a:noFill/>
          </a:ln>
        </p:spPr>
      </p:pic>
      <p:sp>
        <p:nvSpPr>
          <p:cNvPr id="244" name="Google Shape;244;g7f0e4a1317_0_0"/>
          <p:cNvSpPr txBox="1"/>
          <p:nvPr/>
        </p:nvSpPr>
        <p:spPr>
          <a:xfrm>
            <a:off x="2585550" y="0"/>
            <a:ext cx="48177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9900"/>
                </a:solidFill>
                <a:latin typeface="Nunito Sans"/>
                <a:ea typeface="Nunito Sans"/>
                <a:cs typeface="Nunito Sans"/>
                <a:sym typeface="Nunito Sans"/>
              </a:rPr>
              <a:t>Here is what I did...</a:t>
            </a:r>
            <a:endParaRPr sz="1800">
              <a:solidFill>
                <a:srgbClr val="FF9900"/>
              </a:solidFill>
              <a:latin typeface="Nunito Sans"/>
              <a:ea typeface="Nunito Sans"/>
              <a:cs typeface="Nunito Sans"/>
              <a:sym typeface="Nunito Sans"/>
            </a:endParaRPr>
          </a:p>
        </p:txBody>
      </p:sp>
      <p:pic>
        <p:nvPicPr>
          <p:cNvPr id="245" name="Google Shape;245;g7f0e4a1317_0_0"/>
          <p:cNvPicPr preferRelativeResize="0"/>
          <p:nvPr/>
        </p:nvPicPr>
        <p:blipFill>
          <a:blip r:embed="rId4">
            <a:alphaModFix/>
          </a:blip>
          <a:stretch>
            <a:fillRect/>
          </a:stretch>
        </p:blipFill>
        <p:spPr>
          <a:xfrm>
            <a:off x="2654125" y="396925"/>
            <a:ext cx="1946051" cy="1033775"/>
          </a:xfrm>
          <a:prstGeom prst="rect">
            <a:avLst/>
          </a:prstGeom>
          <a:noFill/>
          <a:ln>
            <a:noFill/>
          </a:ln>
        </p:spPr>
      </p:pic>
      <p:pic>
        <p:nvPicPr>
          <p:cNvPr id="246" name="Google Shape;246;g7f0e4a1317_0_0"/>
          <p:cNvPicPr preferRelativeResize="0"/>
          <p:nvPr/>
        </p:nvPicPr>
        <p:blipFill rotWithShape="1">
          <a:blip r:embed="rId5">
            <a:alphaModFix/>
          </a:blip>
          <a:srcRect b="67839"/>
          <a:stretch/>
        </p:blipFill>
        <p:spPr>
          <a:xfrm>
            <a:off x="4665025" y="396925"/>
            <a:ext cx="3795774" cy="576100"/>
          </a:xfrm>
          <a:prstGeom prst="rect">
            <a:avLst/>
          </a:prstGeom>
          <a:noFill/>
          <a:ln>
            <a:noFill/>
          </a:ln>
        </p:spPr>
      </p:pic>
      <p:sp>
        <p:nvSpPr>
          <p:cNvPr id="247" name="Google Shape;247;g7f0e4a1317_0_0"/>
          <p:cNvSpPr txBox="1"/>
          <p:nvPr/>
        </p:nvSpPr>
        <p:spPr>
          <a:xfrm>
            <a:off x="2654125" y="1407800"/>
            <a:ext cx="6269100" cy="7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Sans"/>
                <a:ea typeface="Nunito Sans"/>
                <a:cs typeface="Nunito Sans"/>
                <a:sym typeface="Nunito Sans"/>
              </a:rPr>
              <a:t>In list ca, I just divided the multiple data list to multiple small lists which just contain 6 data in each small list. Such as, we have [</a:t>
            </a:r>
            <a:r>
              <a:rPr lang="en">
                <a:solidFill>
                  <a:srgbClr val="FF9900"/>
                </a:solidFill>
                <a:latin typeface="Nunito Sans"/>
                <a:ea typeface="Nunito Sans"/>
                <a:cs typeface="Nunito Sans"/>
                <a:sym typeface="Nunito Sans"/>
              </a:rPr>
              <a:t>“Beds”, “Baths”, “SqFt”, “Loot size”, “Garage”, “Year Build”]</a:t>
            </a:r>
            <a:r>
              <a:rPr lang="en">
                <a:latin typeface="Nunito Sans"/>
                <a:ea typeface="Nunito Sans"/>
                <a:cs typeface="Nunito Sans"/>
                <a:sym typeface="Nunito Sans"/>
              </a:rPr>
              <a:t>as a value for ca.</a:t>
            </a:r>
            <a:endParaRPr>
              <a:latin typeface="Nunito Sans"/>
              <a:ea typeface="Nunito Sans"/>
              <a:cs typeface="Nunito Sans"/>
              <a:sym typeface="Nunito Sans"/>
            </a:endParaRPr>
          </a:p>
        </p:txBody>
      </p:sp>
      <p:sp>
        <p:nvSpPr>
          <p:cNvPr id="248" name="Google Shape;248;g7f0e4a1317_0_0"/>
          <p:cNvSpPr txBox="1"/>
          <p:nvPr/>
        </p:nvSpPr>
        <p:spPr>
          <a:xfrm>
            <a:off x="2710300" y="4563350"/>
            <a:ext cx="60960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Sans"/>
                <a:ea typeface="Nunito Sans"/>
                <a:cs typeface="Nunito Sans"/>
                <a:sym typeface="Nunito Sans"/>
              </a:rPr>
              <a:t>We can use map method and itemgetter to clean data from ca list.</a:t>
            </a:r>
            <a:endParaRPr>
              <a:latin typeface="Nunito Sans"/>
              <a:ea typeface="Nunito Sans"/>
              <a:cs typeface="Nunito Sans"/>
              <a:sym typeface="Nuni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71457db9b3_7_0"/>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400"/>
              <a:buFont typeface="Arial"/>
              <a:buNone/>
            </a:pPr>
            <a:r>
              <a:rPr lang="en">
                <a:solidFill>
                  <a:schemeClr val="lt1"/>
                </a:solidFill>
              </a:rPr>
              <a:t>Data Cleaning Techniques</a:t>
            </a:r>
            <a:endParaRPr>
              <a:solidFill>
                <a:schemeClr val="lt1"/>
              </a:solidFill>
            </a:endParaRPr>
          </a:p>
          <a:p>
            <a:pPr marL="0" lvl="0" indent="0" algn="l" rtl="0">
              <a:spcBef>
                <a:spcPts val="0"/>
              </a:spcBef>
              <a:spcAft>
                <a:spcPts val="0"/>
              </a:spcAft>
              <a:buNone/>
            </a:pPr>
            <a:endParaRPr/>
          </a:p>
        </p:txBody>
      </p:sp>
      <p:sp>
        <p:nvSpPr>
          <p:cNvPr id="254" name="Google Shape;254;g71457db9b3_7_0"/>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255" name="Google Shape;255;g71457db9b3_7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18</a:t>
            </a:fld>
            <a:endParaRPr/>
          </a:p>
        </p:txBody>
      </p:sp>
      <p:pic>
        <p:nvPicPr>
          <p:cNvPr id="256" name="Google Shape;256;g71457db9b3_7_0"/>
          <p:cNvPicPr preferRelativeResize="0"/>
          <p:nvPr/>
        </p:nvPicPr>
        <p:blipFill rotWithShape="1">
          <a:blip r:embed="rId3">
            <a:alphaModFix/>
          </a:blip>
          <a:srcRect l="3540" r="16549"/>
          <a:stretch/>
        </p:blipFill>
        <p:spPr>
          <a:xfrm>
            <a:off x="2753563" y="216500"/>
            <a:ext cx="6018076" cy="2498375"/>
          </a:xfrm>
          <a:prstGeom prst="rect">
            <a:avLst/>
          </a:prstGeom>
          <a:noFill/>
          <a:ln>
            <a:noFill/>
          </a:ln>
        </p:spPr>
      </p:pic>
      <p:sp>
        <p:nvSpPr>
          <p:cNvPr id="257" name="Google Shape;257;g71457db9b3_7_0"/>
          <p:cNvSpPr txBox="1"/>
          <p:nvPr/>
        </p:nvSpPr>
        <p:spPr>
          <a:xfrm>
            <a:off x="2649650" y="-103900"/>
            <a:ext cx="62259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9900"/>
                </a:solidFill>
                <a:latin typeface="Nunito Sans"/>
                <a:ea typeface="Nunito Sans"/>
                <a:cs typeface="Nunito Sans"/>
                <a:sym typeface="Nunito Sans"/>
              </a:rPr>
              <a:t>We do not need data like 1/1, 4/1, 3/1, and $ in Baths column and Sold Price</a:t>
            </a:r>
            <a:endParaRPr>
              <a:solidFill>
                <a:srgbClr val="FF9900"/>
              </a:solidFill>
              <a:latin typeface="Nunito Sans"/>
              <a:ea typeface="Nunito Sans"/>
              <a:cs typeface="Nunito Sans"/>
              <a:sym typeface="Nunito Sans"/>
            </a:endParaRPr>
          </a:p>
        </p:txBody>
      </p:sp>
      <p:pic>
        <p:nvPicPr>
          <p:cNvPr id="258" name="Google Shape;258;g71457db9b3_7_0"/>
          <p:cNvPicPr preferRelativeResize="0"/>
          <p:nvPr/>
        </p:nvPicPr>
        <p:blipFill rotWithShape="1">
          <a:blip r:embed="rId4">
            <a:alphaModFix/>
          </a:blip>
          <a:srcRect l="3919" r="18471"/>
          <a:stretch/>
        </p:blipFill>
        <p:spPr>
          <a:xfrm>
            <a:off x="3090625" y="2958450"/>
            <a:ext cx="5560899" cy="2185051"/>
          </a:xfrm>
          <a:prstGeom prst="rect">
            <a:avLst/>
          </a:prstGeom>
          <a:noFill/>
          <a:ln>
            <a:noFill/>
          </a:ln>
        </p:spPr>
      </p:pic>
      <p:sp>
        <p:nvSpPr>
          <p:cNvPr id="259" name="Google Shape;259;g71457db9b3_7_0"/>
          <p:cNvSpPr txBox="1"/>
          <p:nvPr/>
        </p:nvSpPr>
        <p:spPr>
          <a:xfrm>
            <a:off x="3222925" y="2675650"/>
            <a:ext cx="54639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E83E8C"/>
                </a:solidFill>
                <a:highlight>
                  <a:srgbClr val="FFFFFF"/>
                </a:highlight>
                <a:latin typeface="Courier New"/>
                <a:ea typeface="Courier New"/>
                <a:cs typeface="Courier New"/>
                <a:sym typeface="Courier New"/>
              </a:rPr>
              <a:t>DataFrame.</a:t>
            </a:r>
            <a:r>
              <a:rPr lang="en" sz="1300" b="1">
                <a:solidFill>
                  <a:srgbClr val="E83E8C"/>
                </a:solidFill>
                <a:highlight>
                  <a:srgbClr val="FFFFFF"/>
                </a:highlight>
                <a:latin typeface="Courier New"/>
                <a:ea typeface="Courier New"/>
                <a:cs typeface="Courier New"/>
                <a:sym typeface="Courier New"/>
              </a:rPr>
              <a:t>replace() can handle this problem!</a:t>
            </a:r>
            <a:endParaRPr>
              <a:latin typeface="Nunito Sans"/>
              <a:ea typeface="Nunito Sans"/>
              <a:cs typeface="Nunito Sans"/>
              <a:sym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1000"/>
                                        <p:tgtEl>
                                          <p:spTgt spid="25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8"/>
                                        </p:tgtEl>
                                        <p:attrNameLst>
                                          <p:attrName>style.visibility</p:attrName>
                                        </p:attrNameLst>
                                      </p:cBhvr>
                                      <p:to>
                                        <p:strVal val="visible"/>
                                      </p:to>
                                    </p:set>
                                    <p:anim calcmode="lin" valueType="num">
                                      <p:cBhvr additive="base">
                                        <p:cTn id="12" dur="1000"/>
                                        <p:tgtEl>
                                          <p:spTgt spid="2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9"/>
          <p:cNvSpPr txBox="1">
            <a:spLocks noGrp="1"/>
          </p:cNvSpPr>
          <p:nvPr>
            <p:ph type="ctrTitle" idx="4294967295"/>
          </p:nvPr>
        </p:nvSpPr>
        <p:spPr>
          <a:xfrm>
            <a:off x="685800" y="2802542"/>
            <a:ext cx="7772400" cy="115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Nunito Sans"/>
              <a:buNone/>
            </a:pPr>
            <a:r>
              <a:rPr lang="en" sz="7200" b="1"/>
              <a:t>Market Insights</a:t>
            </a:r>
            <a:endParaRPr sz="7200" b="1" i="0" u="none" strike="noStrike" cap="none">
              <a:solidFill>
                <a:srgbClr val="FFFFFF"/>
              </a:solidFill>
              <a:latin typeface="Nunito Sans"/>
              <a:ea typeface="Nunito Sans"/>
              <a:cs typeface="Nunito Sans"/>
              <a:sym typeface="Nunito Sans"/>
            </a:endParaRPr>
          </a:p>
        </p:txBody>
      </p:sp>
      <p:sp>
        <p:nvSpPr>
          <p:cNvPr id="265" name="Google Shape;265;p9"/>
          <p:cNvSpPr txBox="1">
            <a:spLocks noGrp="1"/>
          </p:cNvSpPr>
          <p:nvPr>
            <p:ph type="subTitle" idx="4294967295"/>
          </p:nvPr>
        </p:nvSpPr>
        <p:spPr>
          <a:xfrm>
            <a:off x="685800" y="3868754"/>
            <a:ext cx="7772400" cy="78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CCCCCC"/>
              </a:buClr>
              <a:buSzPts val="1400"/>
              <a:buFont typeface="Nunito Sans"/>
              <a:buNone/>
            </a:pPr>
            <a:endParaRPr sz="1400" b="0" i="0" u="none" strike="noStrike" cap="none">
              <a:solidFill>
                <a:srgbClr val="FFFFFF"/>
              </a:solidFill>
              <a:latin typeface="Nunito Sans"/>
              <a:ea typeface="Nunito Sans"/>
              <a:cs typeface="Nunito Sans"/>
              <a:sym typeface="Nunito Sans"/>
            </a:endParaRPr>
          </a:p>
        </p:txBody>
      </p:sp>
      <p:grpSp>
        <p:nvGrpSpPr>
          <p:cNvPr id="266" name="Google Shape;266;p9"/>
          <p:cNvGrpSpPr/>
          <p:nvPr/>
        </p:nvGrpSpPr>
        <p:grpSpPr>
          <a:xfrm>
            <a:off x="6791059" y="345962"/>
            <a:ext cx="1590883" cy="1590858"/>
            <a:chOff x="6643075" y="3664250"/>
            <a:chExt cx="407950" cy="407975"/>
          </a:xfrm>
        </p:grpSpPr>
        <p:sp>
          <p:nvSpPr>
            <p:cNvPr id="267" name="Google Shape;267;p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9" name="Google Shape;269;p9"/>
          <p:cNvGrpSpPr/>
          <p:nvPr/>
        </p:nvGrpSpPr>
        <p:grpSpPr>
          <a:xfrm rot="1508271">
            <a:off x="798753" y="1851401"/>
            <a:ext cx="654063" cy="654026"/>
            <a:chOff x="576250" y="4319400"/>
            <a:chExt cx="442075" cy="442050"/>
          </a:xfrm>
        </p:grpSpPr>
        <p:sp>
          <p:nvSpPr>
            <p:cNvPr id="270" name="Google Shape;270;p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 name="Google Shape;274;p9"/>
          <p:cNvSpPr/>
          <p:nvPr/>
        </p:nvSpPr>
        <p:spPr>
          <a:xfrm>
            <a:off x="6410281" y="713293"/>
            <a:ext cx="248676" cy="23744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9"/>
          <p:cNvSpPr/>
          <p:nvPr/>
        </p:nvSpPr>
        <p:spPr>
          <a:xfrm rot="2697569">
            <a:off x="8048925" y="1928866"/>
            <a:ext cx="377468" cy="36042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9"/>
          <p:cNvSpPr/>
          <p:nvPr/>
        </p:nvSpPr>
        <p:spPr>
          <a:xfrm>
            <a:off x="8347545" y="1723093"/>
            <a:ext cx="151199" cy="14440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9"/>
          <p:cNvSpPr/>
          <p:nvPr/>
        </p:nvSpPr>
        <p:spPr>
          <a:xfrm rot="1280187">
            <a:off x="6238008" y="1429475"/>
            <a:ext cx="151179" cy="144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19</a:t>
            </a:fld>
            <a:endParaRPr/>
          </a:p>
        </p:txBody>
      </p:sp>
      <p:sp>
        <p:nvSpPr>
          <p:cNvPr id="279" name="Google Shape;279;p9"/>
          <p:cNvSpPr/>
          <p:nvPr/>
        </p:nvSpPr>
        <p:spPr>
          <a:xfrm>
            <a:off x="1635350" y="1665933"/>
            <a:ext cx="5956025" cy="1074500"/>
          </a:xfrm>
          <a:custGeom>
            <a:avLst/>
            <a:gdLst/>
            <a:ahLst/>
            <a:cxnLst/>
            <a:rect l="l" t="t" r="r" b="b"/>
            <a:pathLst>
              <a:path w="238241" h="42980" extrusionOk="0">
                <a:moveTo>
                  <a:pt x="0" y="14049"/>
                </a:moveTo>
                <a:cubicBezTo>
                  <a:pt x="5476" y="8573"/>
                  <a:pt x="13935" y="7254"/>
                  <a:pt x="21126" y="4377"/>
                </a:cubicBezTo>
                <a:cubicBezTo>
                  <a:pt x="34915" y="-1140"/>
                  <a:pt x="51579" y="-1336"/>
                  <a:pt x="65669" y="3359"/>
                </a:cubicBezTo>
                <a:cubicBezTo>
                  <a:pt x="71835" y="5414"/>
                  <a:pt x="79874" y="8507"/>
                  <a:pt x="81450" y="14813"/>
                </a:cubicBezTo>
                <a:cubicBezTo>
                  <a:pt x="82973" y="20904"/>
                  <a:pt x="84783" y="28176"/>
                  <a:pt x="81704" y="33648"/>
                </a:cubicBezTo>
                <a:cubicBezTo>
                  <a:pt x="77323" y="41435"/>
                  <a:pt x="64779" y="44711"/>
                  <a:pt x="56251" y="42047"/>
                </a:cubicBezTo>
                <a:cubicBezTo>
                  <a:pt x="49198" y="39844"/>
                  <a:pt x="46785" y="28700"/>
                  <a:pt x="48107" y="21430"/>
                </a:cubicBezTo>
                <a:cubicBezTo>
                  <a:pt x="48970" y="16684"/>
                  <a:pt x="53054" y="12574"/>
                  <a:pt x="57270" y="10231"/>
                </a:cubicBezTo>
                <a:cubicBezTo>
                  <a:pt x="87007" y="-6292"/>
                  <a:pt x="121672" y="33365"/>
                  <a:pt x="155264" y="38739"/>
                </a:cubicBezTo>
                <a:cubicBezTo>
                  <a:pt x="174115" y="41755"/>
                  <a:pt x="194150" y="44396"/>
                  <a:pt x="212533" y="39248"/>
                </a:cubicBezTo>
                <a:cubicBezTo>
                  <a:pt x="225473" y="35624"/>
                  <a:pt x="238241" y="21633"/>
                  <a:pt x="238241" y="8195"/>
                </a:cubicBezTo>
              </a:path>
            </a:pathLst>
          </a:custGeom>
          <a:noFill/>
          <a:ln w="9525"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646573" y="1016000"/>
            <a:ext cx="3246900" cy="97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dirty="0"/>
          </a:p>
        </p:txBody>
      </p:sp>
      <p:sp>
        <p:nvSpPr>
          <p:cNvPr id="105" name="Google Shape;105;p4"/>
          <p:cNvSpPr txBox="1">
            <a:spLocks noGrp="1"/>
          </p:cNvSpPr>
          <p:nvPr>
            <p:ph type="body" idx="2"/>
          </p:nvPr>
        </p:nvSpPr>
        <p:spPr>
          <a:xfrm>
            <a:off x="5130225" y="1016000"/>
            <a:ext cx="3470700" cy="309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AutoNum type="arabicPeriod"/>
            </a:pPr>
            <a:r>
              <a:rPr lang="en"/>
              <a:t>Introduction</a:t>
            </a:r>
            <a:endParaRPr/>
          </a:p>
          <a:p>
            <a:pPr marL="457200" lvl="0" indent="-342900" algn="l" rtl="0">
              <a:lnSpc>
                <a:spcPct val="115000"/>
              </a:lnSpc>
              <a:spcBef>
                <a:spcPts val="1000"/>
              </a:spcBef>
              <a:spcAft>
                <a:spcPts val="0"/>
              </a:spcAft>
              <a:buSzPts val="1800"/>
              <a:buAutoNum type="arabicPeriod"/>
            </a:pPr>
            <a:r>
              <a:rPr lang="en"/>
              <a:t>Data Tour</a:t>
            </a:r>
            <a:endParaRPr/>
          </a:p>
          <a:p>
            <a:pPr marL="457200" lvl="0" indent="-342900" algn="l" rtl="0">
              <a:lnSpc>
                <a:spcPct val="115000"/>
              </a:lnSpc>
              <a:spcBef>
                <a:spcPts val="1000"/>
              </a:spcBef>
              <a:spcAft>
                <a:spcPts val="0"/>
              </a:spcAft>
              <a:buSzPts val="1800"/>
              <a:buAutoNum type="arabicPeriod"/>
            </a:pPr>
            <a:r>
              <a:rPr lang="en"/>
              <a:t>Market Insights</a:t>
            </a:r>
            <a:endParaRPr/>
          </a:p>
          <a:p>
            <a:pPr marL="457200" lvl="0" indent="-342900" algn="l" rtl="0">
              <a:lnSpc>
                <a:spcPct val="115000"/>
              </a:lnSpc>
              <a:spcBef>
                <a:spcPts val="1000"/>
              </a:spcBef>
              <a:spcAft>
                <a:spcPts val="1000"/>
              </a:spcAft>
              <a:buSzPts val="1800"/>
              <a:buAutoNum type="arabicPeriod"/>
            </a:pPr>
            <a:r>
              <a:rPr lang="en"/>
              <a:t>Summary</a:t>
            </a:r>
            <a:endParaRPr/>
          </a:p>
        </p:txBody>
      </p:sp>
      <p:sp>
        <p:nvSpPr>
          <p:cNvPr id="106" name="Google Shape;106;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
        <p:nvSpPr>
          <p:cNvPr id="107" name="Google Shape;107;p4"/>
          <p:cNvSpPr txBox="1">
            <a:spLocks noGrp="1"/>
          </p:cNvSpPr>
          <p:nvPr>
            <p:ph type="subTitle" idx="1"/>
          </p:nvPr>
        </p:nvSpPr>
        <p:spPr>
          <a:xfrm>
            <a:off x="646550" y="1684700"/>
            <a:ext cx="3246900" cy="212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813dc92675_0_4"/>
          <p:cNvSpPr txBox="1">
            <a:spLocks noGrp="1"/>
          </p:cNvSpPr>
          <p:nvPr>
            <p:ph type="title"/>
          </p:nvPr>
        </p:nvSpPr>
        <p:spPr>
          <a:xfrm>
            <a:off x="0" y="102000"/>
            <a:ext cx="25995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Question: Are visuals enough to predict the housing market?</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How do cities compare? </a:t>
            </a:r>
            <a:r>
              <a:rPr lang="en"/>
              <a:t>   </a:t>
            </a:r>
            <a:endParaRPr/>
          </a:p>
        </p:txBody>
      </p:sp>
      <p:sp>
        <p:nvSpPr>
          <p:cNvPr id="285" name="Google Shape;285;g813dc92675_0_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20</a:t>
            </a:fld>
            <a:endParaRPr/>
          </a:p>
        </p:txBody>
      </p:sp>
      <p:pic>
        <p:nvPicPr>
          <p:cNvPr id="286" name="Google Shape;286;g813dc92675_0_4"/>
          <p:cNvPicPr preferRelativeResize="0"/>
          <p:nvPr/>
        </p:nvPicPr>
        <p:blipFill>
          <a:blip r:embed="rId3">
            <a:alphaModFix/>
          </a:blip>
          <a:stretch>
            <a:fillRect/>
          </a:stretch>
        </p:blipFill>
        <p:spPr>
          <a:xfrm>
            <a:off x="3528025" y="102000"/>
            <a:ext cx="4744275" cy="3162850"/>
          </a:xfrm>
          <a:prstGeom prst="rect">
            <a:avLst/>
          </a:prstGeom>
          <a:noFill/>
          <a:ln>
            <a:noFill/>
          </a:ln>
        </p:spPr>
      </p:pic>
      <p:sp>
        <p:nvSpPr>
          <p:cNvPr id="287" name="Google Shape;287;g813dc92675_0_4"/>
          <p:cNvSpPr txBox="1"/>
          <p:nvPr/>
        </p:nvSpPr>
        <p:spPr>
          <a:xfrm>
            <a:off x="3175225" y="3546600"/>
            <a:ext cx="5097000" cy="1114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Sans"/>
              <a:buChar char="●"/>
            </a:pPr>
            <a:r>
              <a:rPr lang="en">
                <a:latin typeface="Nunito Sans"/>
                <a:ea typeface="Nunito Sans"/>
                <a:cs typeface="Nunito Sans"/>
                <a:sym typeface="Nunito Sans"/>
              </a:rPr>
              <a:t>We can see the distribution of houses sold in all cities </a:t>
            </a:r>
            <a:endParaRPr>
              <a:latin typeface="Nunito Sans"/>
              <a:ea typeface="Nunito Sans"/>
              <a:cs typeface="Nunito Sans"/>
              <a:sym typeface="Nunito Sans"/>
            </a:endParaRPr>
          </a:p>
          <a:p>
            <a:pPr marL="457200" lvl="0" indent="-317500" algn="l" rtl="0">
              <a:spcBef>
                <a:spcPts val="0"/>
              </a:spcBef>
              <a:spcAft>
                <a:spcPts val="0"/>
              </a:spcAft>
              <a:buSzPts val="1400"/>
              <a:buFont typeface="Nunito Sans"/>
              <a:buChar char="●"/>
            </a:pPr>
            <a:r>
              <a:rPr lang="en">
                <a:latin typeface="Nunito Sans"/>
                <a:ea typeface="Nunito Sans"/>
                <a:cs typeface="Nunito Sans"/>
                <a:sym typeface="Nunito Sans"/>
              </a:rPr>
              <a:t>Roughly speaking, most houses tend to sell for a million dollars </a:t>
            </a:r>
            <a:endParaRPr>
              <a:latin typeface="Nunito Sans"/>
              <a:ea typeface="Nunito Sans"/>
              <a:cs typeface="Nunito Sans"/>
              <a:sym typeface="Nunito Sans"/>
            </a:endParaRPr>
          </a:p>
          <a:p>
            <a:pPr marL="457200" lvl="0" indent="-317500" algn="l" rtl="0">
              <a:spcBef>
                <a:spcPts val="0"/>
              </a:spcBef>
              <a:spcAft>
                <a:spcPts val="0"/>
              </a:spcAft>
              <a:buSzPts val="1400"/>
              <a:buFont typeface="Nunito Sans"/>
              <a:buChar char="●"/>
            </a:pPr>
            <a:r>
              <a:rPr lang="en">
                <a:latin typeface="Nunito Sans"/>
                <a:ea typeface="Nunito Sans"/>
                <a:cs typeface="Nunito Sans"/>
                <a:sym typeface="Nunito Sans"/>
              </a:rPr>
              <a:t>Outliers in several cities </a:t>
            </a:r>
            <a:endParaRPr>
              <a:latin typeface="Nunito Sans"/>
              <a:ea typeface="Nunito Sans"/>
              <a:cs typeface="Nunito Sans"/>
              <a:sym typeface="Nuni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8143df9ff8_0_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Cities like Pleasanton and Fremont shift the data</a:t>
            </a:r>
            <a:r>
              <a:rPr lang="en"/>
              <a:t> </a:t>
            </a:r>
            <a:endParaRPr/>
          </a:p>
        </p:txBody>
      </p:sp>
      <p:sp>
        <p:nvSpPr>
          <p:cNvPr id="293" name="Google Shape;293;g8143df9ff8_0_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21</a:t>
            </a:fld>
            <a:endParaRPr/>
          </a:p>
        </p:txBody>
      </p:sp>
      <p:pic>
        <p:nvPicPr>
          <p:cNvPr id="294" name="Google Shape;294;g8143df9ff8_0_3"/>
          <p:cNvPicPr preferRelativeResize="0"/>
          <p:nvPr/>
        </p:nvPicPr>
        <p:blipFill>
          <a:blip r:embed="rId3">
            <a:alphaModFix/>
          </a:blip>
          <a:stretch>
            <a:fillRect/>
          </a:stretch>
        </p:blipFill>
        <p:spPr>
          <a:xfrm>
            <a:off x="3834425" y="-55700"/>
            <a:ext cx="4144025" cy="2596125"/>
          </a:xfrm>
          <a:prstGeom prst="rect">
            <a:avLst/>
          </a:prstGeom>
          <a:noFill/>
          <a:ln>
            <a:noFill/>
          </a:ln>
        </p:spPr>
      </p:pic>
      <p:pic>
        <p:nvPicPr>
          <p:cNvPr id="295" name="Google Shape;295;g8143df9ff8_0_3"/>
          <p:cNvPicPr preferRelativeResize="0"/>
          <p:nvPr/>
        </p:nvPicPr>
        <p:blipFill>
          <a:blip r:embed="rId4">
            <a:alphaModFix/>
          </a:blip>
          <a:stretch>
            <a:fillRect/>
          </a:stretch>
        </p:blipFill>
        <p:spPr>
          <a:xfrm>
            <a:off x="3927250" y="2646050"/>
            <a:ext cx="4191421" cy="2497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713ad05086_0_0"/>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Conclusion: No, further analysis is needed. A regression model can be used to predict the housing market</a:t>
            </a:r>
            <a:endParaRPr sz="2000"/>
          </a:p>
        </p:txBody>
      </p:sp>
      <p:sp>
        <p:nvSpPr>
          <p:cNvPr id="301" name="Google Shape;301;g713ad05086_0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22</a:t>
            </a:fld>
            <a:endParaRPr/>
          </a:p>
        </p:txBody>
      </p:sp>
      <p:pic>
        <p:nvPicPr>
          <p:cNvPr id="302" name="Google Shape;302;g713ad05086_0_0"/>
          <p:cNvPicPr preferRelativeResize="0"/>
          <p:nvPr/>
        </p:nvPicPr>
        <p:blipFill>
          <a:blip r:embed="rId3">
            <a:alphaModFix/>
          </a:blip>
          <a:stretch>
            <a:fillRect/>
          </a:stretch>
        </p:blipFill>
        <p:spPr>
          <a:xfrm>
            <a:off x="2200375" y="168075"/>
            <a:ext cx="6943626" cy="3527525"/>
          </a:xfrm>
          <a:prstGeom prst="rect">
            <a:avLst/>
          </a:prstGeom>
          <a:noFill/>
          <a:ln>
            <a:noFill/>
          </a:ln>
        </p:spPr>
      </p:pic>
      <p:sp>
        <p:nvSpPr>
          <p:cNvPr id="303" name="Google Shape;303;g713ad05086_0_0"/>
          <p:cNvSpPr txBox="1"/>
          <p:nvPr/>
        </p:nvSpPr>
        <p:spPr>
          <a:xfrm>
            <a:off x="2952400" y="3902950"/>
            <a:ext cx="5561400" cy="1240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Sans"/>
              <a:buChar char="●"/>
            </a:pPr>
            <a:r>
              <a:rPr lang="en">
                <a:latin typeface="Nunito Sans"/>
                <a:ea typeface="Nunito Sans"/>
                <a:cs typeface="Nunito Sans"/>
                <a:sym typeface="Nunito Sans"/>
              </a:rPr>
              <a:t>We can find attributes that are correlated with sold price and add them as variables for a regression model</a:t>
            </a:r>
            <a:endParaRPr>
              <a:latin typeface="Nunito Sans"/>
              <a:ea typeface="Nunito Sans"/>
              <a:cs typeface="Nunito Sans"/>
              <a:sym typeface="Nunito Sans"/>
            </a:endParaRPr>
          </a:p>
          <a:p>
            <a:pPr marL="457200" lvl="0" indent="-317500" algn="l" rtl="0">
              <a:spcBef>
                <a:spcPts val="0"/>
              </a:spcBef>
              <a:spcAft>
                <a:spcPts val="0"/>
              </a:spcAft>
              <a:buSzPts val="1400"/>
              <a:buFont typeface="Nunito Sans"/>
              <a:buChar char="●"/>
            </a:pPr>
            <a:r>
              <a:rPr lang="en">
                <a:latin typeface="Nunito Sans"/>
                <a:ea typeface="Nunito Sans"/>
                <a:cs typeface="Nunito Sans"/>
                <a:sym typeface="Nunito Sans"/>
              </a:rPr>
              <a:t>Bedroom and square feet are possible variables that can be used</a:t>
            </a:r>
            <a:endParaRPr>
              <a:latin typeface="Nunito Sans"/>
              <a:ea typeface="Nunito Sans"/>
              <a:cs typeface="Nunito Sans"/>
              <a:sym typeface="Nuni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70ff4f75d7_0_9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solidFill>
                  <a:srgbClr val="CCCCCC"/>
                </a:solidFill>
              </a:rPr>
              <a:t>23</a:t>
            </a:fld>
            <a:endParaRPr>
              <a:solidFill>
                <a:srgbClr val="CCCCCC"/>
              </a:solidFill>
            </a:endParaRPr>
          </a:p>
        </p:txBody>
      </p:sp>
      <p:sp>
        <p:nvSpPr>
          <p:cNvPr id="309" name="Google Shape;309;g70ff4f75d7_0_96"/>
          <p:cNvSpPr txBox="1">
            <a:spLocks noGrp="1"/>
          </p:cNvSpPr>
          <p:nvPr>
            <p:ph type="title"/>
          </p:nvPr>
        </p:nvSpPr>
        <p:spPr>
          <a:xfrm>
            <a:off x="101125" y="120925"/>
            <a:ext cx="2444700" cy="1062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1200" b="1"/>
              <a:t>Question: </a:t>
            </a:r>
            <a:r>
              <a:rPr lang="en" sz="1200"/>
              <a:t>Using Fremont as a sample, can we determine the impact of floor space (sqft) on the price of a home?</a:t>
            </a:r>
            <a:endParaRPr sz="1200"/>
          </a:p>
        </p:txBody>
      </p:sp>
      <p:sp>
        <p:nvSpPr>
          <p:cNvPr id="310" name="Google Shape;310;g70ff4f75d7_0_96"/>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1" name="Google Shape;311;g70ff4f75d7_0_96"/>
          <p:cNvPicPr preferRelativeResize="0"/>
          <p:nvPr/>
        </p:nvPicPr>
        <p:blipFill>
          <a:blip r:embed="rId3">
            <a:alphaModFix/>
          </a:blip>
          <a:stretch>
            <a:fillRect/>
          </a:stretch>
        </p:blipFill>
        <p:spPr>
          <a:xfrm>
            <a:off x="714075" y="981075"/>
            <a:ext cx="7970950" cy="3883225"/>
          </a:xfrm>
          <a:prstGeom prst="rect">
            <a:avLst/>
          </a:prstGeom>
          <a:noFill/>
          <a:ln>
            <a:noFill/>
          </a:ln>
        </p:spPr>
      </p:pic>
      <p:sp>
        <p:nvSpPr>
          <p:cNvPr id="312" name="Google Shape;312;g70ff4f75d7_0_96"/>
          <p:cNvSpPr txBox="1"/>
          <p:nvPr/>
        </p:nvSpPr>
        <p:spPr>
          <a:xfrm>
            <a:off x="5164975" y="3006650"/>
            <a:ext cx="3833400" cy="10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Sans"/>
                <a:ea typeface="Nunito Sans"/>
                <a:cs typeface="Nunito Sans"/>
                <a:sym typeface="Nunito Sans"/>
              </a:rPr>
              <a:t>Conclusions: </a:t>
            </a:r>
            <a:r>
              <a:rPr lang="en">
                <a:latin typeface="Nunito Sans"/>
                <a:ea typeface="Nunito Sans"/>
                <a:cs typeface="Nunito Sans"/>
                <a:sym typeface="Nunito Sans"/>
              </a:rPr>
              <a:t>Floor space impacts the price of a home but mostly inside a specific location. Prices can vary widely between two locations even in the same city.</a:t>
            </a:r>
            <a:endParaRPr>
              <a:latin typeface="Nunito Sans"/>
              <a:ea typeface="Nunito Sans"/>
              <a:cs typeface="Nunito Sans"/>
              <a:sym typeface="Nuni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70ff4f75d7_0_1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24</a:t>
            </a:fld>
            <a:endParaRPr/>
          </a:p>
        </p:txBody>
      </p:sp>
      <p:sp>
        <p:nvSpPr>
          <p:cNvPr id="318" name="Google Shape;318;g70ff4f75d7_0_118"/>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You can insert graphs from </a:t>
            </a:r>
            <a:r>
              <a:rPr lang="en" u="sng">
                <a:solidFill>
                  <a:schemeClr val="hlink"/>
                </a:solidFill>
                <a:hlinkClick r:id="rId3"/>
              </a:rPr>
              <a:t>Google Sheets</a:t>
            </a:r>
            <a:endParaRPr/>
          </a:p>
        </p:txBody>
      </p:sp>
      <p:pic>
        <p:nvPicPr>
          <p:cNvPr id="319" name="Google Shape;319;g70ff4f75d7_0_118" title="Chart"/>
          <p:cNvPicPr preferRelativeResize="0"/>
          <p:nvPr/>
        </p:nvPicPr>
        <p:blipFill rotWithShape="1">
          <a:blip r:embed="rId4">
            <a:alphaModFix/>
          </a:blip>
          <a:srcRect/>
          <a:stretch/>
        </p:blipFill>
        <p:spPr>
          <a:xfrm>
            <a:off x="3640975" y="746026"/>
            <a:ext cx="4504000" cy="3735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0ff4f75d7_0_1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sp>
        <p:nvSpPr>
          <p:cNvPr id="325" name="Google Shape;325;g70ff4f75d7_0_124"/>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a:solidFill>
                  <a:srgbClr val="FFFFFF"/>
                </a:solidFill>
              </a:rPr>
              <a:t>North</a:t>
            </a:r>
            <a:endParaRPr sz="2000">
              <a:solidFill>
                <a:srgbClr val="FFFFFF"/>
              </a:solidFill>
            </a:endParaRPr>
          </a:p>
          <a:p>
            <a:pPr marL="0" lvl="0" indent="0" algn="l" rtl="0">
              <a:lnSpc>
                <a:spcPct val="100000"/>
              </a:lnSpc>
              <a:spcBef>
                <a:spcPts val="0"/>
              </a:spcBef>
              <a:spcAft>
                <a:spcPts val="0"/>
              </a:spcAft>
              <a:buClr>
                <a:schemeClr val="dk1"/>
              </a:buClr>
              <a:buSzPts val="1100"/>
              <a:buFont typeface="Arial"/>
              <a:buNone/>
            </a:pPr>
            <a:r>
              <a:rPr lang="en" sz="2000">
                <a:solidFill>
                  <a:srgbClr val="FFFFFF"/>
                </a:solidFill>
              </a:rPr>
              <a:t>(San Francisco)</a:t>
            </a:r>
            <a:endParaRPr sz="2000">
              <a:solidFill>
                <a:srgbClr val="FFFFFF"/>
              </a:solidFill>
            </a:endParaRPr>
          </a:p>
          <a:p>
            <a:pPr marL="0" lvl="0" indent="0" algn="l" rtl="0">
              <a:lnSpc>
                <a:spcPct val="100000"/>
              </a:lnSpc>
              <a:spcBef>
                <a:spcPts val="0"/>
              </a:spcBef>
              <a:spcAft>
                <a:spcPts val="0"/>
              </a:spcAft>
              <a:buClr>
                <a:schemeClr val="dk1"/>
              </a:buClr>
              <a:buSzPts val="1100"/>
              <a:buFont typeface="Arial"/>
              <a:buNone/>
            </a:pPr>
            <a:r>
              <a:rPr lang="en" sz="2000">
                <a:solidFill>
                  <a:srgbClr val="FFFFFF"/>
                </a:solidFill>
              </a:rPr>
              <a:t>VS</a:t>
            </a:r>
            <a:endParaRPr sz="2000">
              <a:solidFill>
                <a:srgbClr val="FFFFFF"/>
              </a:solidFill>
            </a:endParaRPr>
          </a:p>
          <a:p>
            <a:pPr marL="0" lvl="0" indent="0" algn="l" rtl="0">
              <a:lnSpc>
                <a:spcPct val="100000"/>
              </a:lnSpc>
              <a:spcBef>
                <a:spcPts val="0"/>
              </a:spcBef>
              <a:spcAft>
                <a:spcPts val="0"/>
              </a:spcAft>
              <a:buClr>
                <a:schemeClr val="dk1"/>
              </a:buClr>
              <a:buSzPts val="1100"/>
              <a:buFont typeface="Arial"/>
              <a:buNone/>
            </a:pPr>
            <a:r>
              <a:rPr lang="en" sz="2000">
                <a:solidFill>
                  <a:srgbClr val="FFFFFF"/>
                </a:solidFill>
              </a:rPr>
              <a:t>South</a:t>
            </a:r>
            <a:endParaRPr sz="2000">
              <a:solidFill>
                <a:srgbClr val="FFFFFF"/>
              </a:solidFill>
            </a:endParaRPr>
          </a:p>
          <a:p>
            <a:pPr marL="0" lvl="0" indent="0" algn="l" rtl="0">
              <a:lnSpc>
                <a:spcPct val="100000"/>
              </a:lnSpc>
              <a:spcBef>
                <a:spcPts val="0"/>
              </a:spcBef>
              <a:spcAft>
                <a:spcPts val="0"/>
              </a:spcAft>
              <a:buSzPts val="2400"/>
              <a:buNone/>
            </a:pPr>
            <a:r>
              <a:rPr lang="en" sz="2000">
                <a:solidFill>
                  <a:srgbClr val="FFFFFF"/>
                </a:solidFill>
              </a:rPr>
              <a:t>(Santa Clara)</a:t>
            </a:r>
            <a:endParaRPr sz="2000">
              <a:solidFill>
                <a:srgbClr val="FFFFFF"/>
              </a:solidFill>
            </a:endParaRPr>
          </a:p>
          <a:p>
            <a:pPr marL="0" lvl="0" indent="0" algn="l" rtl="0">
              <a:lnSpc>
                <a:spcPct val="100000"/>
              </a:lnSpc>
              <a:spcBef>
                <a:spcPts val="0"/>
              </a:spcBef>
              <a:spcAft>
                <a:spcPts val="0"/>
              </a:spcAft>
              <a:buSzPts val="2400"/>
              <a:buNone/>
            </a:pPr>
            <a:endParaRPr sz="2000"/>
          </a:p>
          <a:p>
            <a:pPr marL="0" lvl="0" indent="0" algn="l" rtl="0">
              <a:lnSpc>
                <a:spcPct val="100000"/>
              </a:lnSpc>
              <a:spcBef>
                <a:spcPts val="0"/>
              </a:spcBef>
              <a:spcAft>
                <a:spcPts val="0"/>
              </a:spcAft>
              <a:buSzPts val="2400"/>
              <a:buNone/>
            </a:pPr>
            <a:endParaRPr sz="2000"/>
          </a:p>
          <a:p>
            <a:pPr marL="0" lvl="0" indent="0" algn="l" rtl="0">
              <a:lnSpc>
                <a:spcPct val="100000"/>
              </a:lnSpc>
              <a:spcBef>
                <a:spcPts val="0"/>
              </a:spcBef>
              <a:spcAft>
                <a:spcPts val="0"/>
              </a:spcAft>
              <a:buClr>
                <a:schemeClr val="dk1"/>
              </a:buClr>
              <a:buSzPts val="1100"/>
              <a:buFont typeface="Arial"/>
              <a:buNone/>
            </a:pPr>
            <a:r>
              <a:rPr lang="en" sz="1400">
                <a:solidFill>
                  <a:srgbClr val="002060"/>
                </a:solidFill>
                <a:latin typeface="Arial"/>
                <a:ea typeface="Arial"/>
                <a:cs typeface="Arial"/>
                <a:sym typeface="Arial"/>
              </a:rPr>
              <a:t>What are their commons and differences between San Francisco and Santa Clara? </a:t>
            </a:r>
            <a:endParaRPr sz="1400">
              <a:solidFill>
                <a:srgbClr val="002060"/>
              </a:solidFill>
              <a:latin typeface="Arial"/>
              <a:ea typeface="Arial"/>
              <a:cs typeface="Arial"/>
              <a:sym typeface="Arial"/>
            </a:endParaRPr>
          </a:p>
          <a:p>
            <a:pPr marL="0" lvl="0" indent="0" algn="l" rtl="0">
              <a:lnSpc>
                <a:spcPct val="100000"/>
              </a:lnSpc>
              <a:spcBef>
                <a:spcPts val="0"/>
              </a:spcBef>
              <a:spcAft>
                <a:spcPts val="0"/>
              </a:spcAft>
              <a:buSzPts val="2400"/>
              <a:buNone/>
            </a:pPr>
            <a:endParaRPr sz="2000"/>
          </a:p>
        </p:txBody>
      </p:sp>
      <p:sp>
        <p:nvSpPr>
          <p:cNvPr id="326" name="Google Shape;326;g70ff4f75d7_0_124"/>
          <p:cNvSpPr txBox="1">
            <a:spLocks noGrp="1"/>
          </p:cNvSpPr>
          <p:nvPr>
            <p:ph type="body" idx="2"/>
          </p:nvPr>
        </p:nvSpPr>
        <p:spPr>
          <a:xfrm>
            <a:off x="3090625" y="3113199"/>
            <a:ext cx="5246400" cy="1443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a:solidFill>
                  <a:schemeClr val="dk2"/>
                </a:solidFill>
              </a:rPr>
              <a:t>1. Single family house has the largest portion</a:t>
            </a:r>
            <a:endParaRPr>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a:solidFill>
                  <a:schemeClr val="dk2"/>
                </a:solidFill>
              </a:rPr>
              <a:t>2. Condo</a:t>
            </a:r>
            <a:endParaRPr>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a:solidFill>
                  <a:schemeClr val="dk2"/>
                </a:solidFill>
              </a:rPr>
              <a:t>3. Townhouse</a:t>
            </a:r>
            <a:endParaRPr>
              <a:solidFill>
                <a:schemeClr val="dk2"/>
              </a:solidFill>
            </a:endParaRPr>
          </a:p>
          <a:p>
            <a:pPr marL="0" lvl="0" indent="0" algn="l" rtl="0">
              <a:spcBef>
                <a:spcPts val="600"/>
              </a:spcBef>
              <a:spcAft>
                <a:spcPts val="0"/>
              </a:spcAft>
              <a:buNone/>
            </a:pPr>
            <a:endParaRPr/>
          </a:p>
        </p:txBody>
      </p:sp>
      <p:pic>
        <p:nvPicPr>
          <p:cNvPr id="327" name="Google Shape;327;g70ff4f75d7_0_124"/>
          <p:cNvPicPr preferRelativeResize="0"/>
          <p:nvPr/>
        </p:nvPicPr>
        <p:blipFill>
          <a:blip r:embed="rId3">
            <a:alphaModFix/>
          </a:blip>
          <a:stretch>
            <a:fillRect/>
          </a:stretch>
        </p:blipFill>
        <p:spPr>
          <a:xfrm>
            <a:off x="3090625" y="575500"/>
            <a:ext cx="5890251" cy="251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7f0cd37416_0_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rgbClr val="FFFFFF"/>
                </a:solidFill>
              </a:rPr>
              <a:t>North</a:t>
            </a:r>
            <a:endParaRPr sz="2000">
              <a:solidFill>
                <a:srgbClr val="FFFFFF"/>
              </a:solidFill>
            </a:endParaRPr>
          </a:p>
          <a:p>
            <a:pPr marL="0" lvl="0" indent="0" algn="l" rtl="0">
              <a:spcBef>
                <a:spcPts val="0"/>
              </a:spcBef>
              <a:spcAft>
                <a:spcPts val="0"/>
              </a:spcAft>
              <a:buClr>
                <a:schemeClr val="dk1"/>
              </a:buClr>
              <a:buSzPts val="1100"/>
              <a:buFont typeface="Arial"/>
              <a:buNone/>
            </a:pPr>
            <a:r>
              <a:rPr lang="en" sz="2000">
                <a:solidFill>
                  <a:srgbClr val="FFFFFF"/>
                </a:solidFill>
              </a:rPr>
              <a:t>(San Francisco)</a:t>
            </a:r>
            <a:endParaRPr sz="2000">
              <a:solidFill>
                <a:srgbClr val="FFFFFF"/>
              </a:solidFill>
            </a:endParaRPr>
          </a:p>
          <a:p>
            <a:pPr marL="0" lvl="0" indent="0" algn="l" rtl="0">
              <a:spcBef>
                <a:spcPts val="0"/>
              </a:spcBef>
              <a:spcAft>
                <a:spcPts val="0"/>
              </a:spcAft>
              <a:buClr>
                <a:schemeClr val="dk1"/>
              </a:buClr>
              <a:buSzPts val="1100"/>
              <a:buFont typeface="Arial"/>
              <a:buNone/>
            </a:pPr>
            <a:r>
              <a:rPr lang="en" sz="2000">
                <a:solidFill>
                  <a:srgbClr val="FFFFFF"/>
                </a:solidFill>
              </a:rPr>
              <a:t>VS</a:t>
            </a:r>
            <a:endParaRPr sz="2000">
              <a:solidFill>
                <a:srgbClr val="FFFFFF"/>
              </a:solidFill>
            </a:endParaRPr>
          </a:p>
          <a:p>
            <a:pPr marL="0" lvl="0" indent="0" algn="l" rtl="0">
              <a:spcBef>
                <a:spcPts val="0"/>
              </a:spcBef>
              <a:spcAft>
                <a:spcPts val="0"/>
              </a:spcAft>
              <a:buClr>
                <a:schemeClr val="dk1"/>
              </a:buClr>
              <a:buSzPts val="1100"/>
              <a:buFont typeface="Arial"/>
              <a:buNone/>
            </a:pPr>
            <a:r>
              <a:rPr lang="en" sz="2000">
                <a:solidFill>
                  <a:srgbClr val="FFFFFF"/>
                </a:solidFill>
              </a:rPr>
              <a:t>South</a:t>
            </a:r>
            <a:endParaRPr sz="2000">
              <a:solidFill>
                <a:srgbClr val="FFFFFF"/>
              </a:solidFill>
            </a:endParaRPr>
          </a:p>
          <a:p>
            <a:pPr marL="0" lvl="0" indent="0" algn="l" rtl="0">
              <a:spcBef>
                <a:spcPts val="0"/>
              </a:spcBef>
              <a:spcAft>
                <a:spcPts val="0"/>
              </a:spcAft>
              <a:buClr>
                <a:schemeClr val="dk1"/>
              </a:buClr>
              <a:buSzPts val="2400"/>
              <a:buFont typeface="Arial"/>
              <a:buNone/>
            </a:pPr>
            <a:r>
              <a:rPr lang="en" sz="2000">
                <a:solidFill>
                  <a:srgbClr val="FFFFFF"/>
                </a:solidFill>
              </a:rPr>
              <a:t>(Santa Clara)</a:t>
            </a:r>
            <a:endParaRPr>
              <a:solidFill>
                <a:schemeClr val="lt1"/>
              </a:solidFill>
            </a:endParaRPr>
          </a:p>
          <a:p>
            <a:pPr marL="0" lvl="0" indent="0" algn="l" rtl="0">
              <a:spcBef>
                <a:spcPts val="0"/>
              </a:spcBef>
              <a:spcAft>
                <a:spcPts val="0"/>
              </a:spcAft>
              <a:buNone/>
            </a:pPr>
            <a:endParaRPr/>
          </a:p>
        </p:txBody>
      </p:sp>
      <p:sp>
        <p:nvSpPr>
          <p:cNvPr id="333" name="Google Shape;333;g7f0cd37416_0_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26</a:t>
            </a:fld>
            <a:endParaRPr/>
          </a:p>
        </p:txBody>
      </p:sp>
      <p:sp>
        <p:nvSpPr>
          <p:cNvPr id="334" name="Google Shape;334;g7f0cd37416_0_5"/>
          <p:cNvSpPr txBox="1">
            <a:spLocks noGrp="1"/>
          </p:cNvSpPr>
          <p:nvPr>
            <p:ph type="body" idx="2"/>
          </p:nvPr>
        </p:nvSpPr>
        <p:spPr>
          <a:xfrm>
            <a:off x="2949400" y="3380075"/>
            <a:ext cx="5820300" cy="151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sz="1000">
                <a:solidFill>
                  <a:schemeClr val="dk2"/>
                </a:solidFill>
              </a:rPr>
              <a:t>San Francisco(decentralize) vs Santa Clara(centralize)</a:t>
            </a:r>
            <a:endParaRPr sz="100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sz="1000">
                <a:solidFill>
                  <a:schemeClr val="dk2"/>
                </a:solidFill>
              </a:rPr>
              <a:t>Range of regular price: 450K to 2m.</a:t>
            </a:r>
            <a:endParaRPr sz="100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sz="1000">
                <a:solidFill>
                  <a:schemeClr val="dk2"/>
                </a:solidFill>
              </a:rPr>
              <a:t>San Francisco highest price vs Santa Clara highest price</a:t>
            </a:r>
            <a:endParaRPr sz="100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sz="1000">
                <a:solidFill>
                  <a:schemeClr val="dk2"/>
                </a:solidFill>
              </a:rPr>
              <a:t>(3b3b condo $3.3m  VS  4b2b family house $2.4m)</a:t>
            </a:r>
            <a:endParaRPr sz="1000">
              <a:solidFill>
                <a:schemeClr val="dk2"/>
              </a:solidFill>
            </a:endParaRPr>
          </a:p>
          <a:p>
            <a:pPr marL="0" lvl="0" indent="0" algn="l" rtl="0">
              <a:spcBef>
                <a:spcPts val="0"/>
              </a:spcBef>
              <a:spcAft>
                <a:spcPts val="0"/>
              </a:spcAft>
              <a:buClr>
                <a:schemeClr val="dk1"/>
              </a:buClr>
              <a:buSzPts val="1100"/>
              <a:buFont typeface="Arial"/>
              <a:buNone/>
            </a:pPr>
            <a:r>
              <a:rPr lang="en">
                <a:solidFill>
                  <a:srgbClr val="CCCCCC"/>
                </a:solidFill>
              </a:rPr>
              <a:t>▪</a:t>
            </a:r>
            <a:r>
              <a:rPr lang="en" sz="1000">
                <a:solidFill>
                  <a:schemeClr val="dk2"/>
                </a:solidFill>
              </a:rPr>
              <a:t>San Francisco lowest price vs Santa Clara lowest price</a:t>
            </a:r>
            <a:endParaRPr sz="1000">
              <a:solidFill>
                <a:schemeClr val="dk2"/>
              </a:solidFill>
            </a:endParaRPr>
          </a:p>
          <a:p>
            <a:pPr marL="0" lvl="0" indent="0" algn="l" rtl="0">
              <a:spcBef>
                <a:spcPts val="0"/>
              </a:spcBef>
              <a:spcAft>
                <a:spcPts val="0"/>
              </a:spcAft>
              <a:buClr>
                <a:schemeClr val="dk1"/>
              </a:buClr>
              <a:buSzPts val="1100"/>
              <a:buFont typeface="Arial"/>
              <a:buNone/>
            </a:pPr>
            <a:r>
              <a:rPr lang="en">
                <a:solidFill>
                  <a:srgbClr val="CCCCCC"/>
                </a:solidFill>
              </a:rPr>
              <a:t>-</a:t>
            </a:r>
            <a:r>
              <a:rPr lang="en" sz="1000">
                <a:solidFill>
                  <a:schemeClr val="dk2"/>
                </a:solidFill>
              </a:rPr>
              <a:t>(2b2b condo $400K  VS 1b1b condo $370K)</a:t>
            </a:r>
            <a:endParaRPr sz="1000">
              <a:solidFill>
                <a:schemeClr val="dk2"/>
              </a:solidFill>
            </a:endParaRPr>
          </a:p>
          <a:p>
            <a:pPr marL="0" lvl="0" indent="0" algn="l" rtl="0">
              <a:spcBef>
                <a:spcPts val="0"/>
              </a:spcBef>
              <a:spcAft>
                <a:spcPts val="0"/>
              </a:spcAft>
              <a:buClr>
                <a:schemeClr val="dk1"/>
              </a:buClr>
              <a:buSzPts val="1100"/>
              <a:buFont typeface="Arial"/>
              <a:buNone/>
            </a:pPr>
            <a:endParaRPr>
              <a:solidFill>
                <a:srgbClr val="CCCCCC"/>
              </a:solidFill>
            </a:endParaRPr>
          </a:p>
          <a:p>
            <a:pPr marL="0" lvl="0" indent="0" algn="l" rtl="0">
              <a:spcBef>
                <a:spcPts val="600"/>
              </a:spcBef>
              <a:spcAft>
                <a:spcPts val="0"/>
              </a:spcAft>
              <a:buNone/>
            </a:pPr>
            <a:endParaRPr/>
          </a:p>
        </p:txBody>
      </p:sp>
      <p:pic>
        <p:nvPicPr>
          <p:cNvPr id="335" name="Google Shape;335;g7f0cd37416_0_5"/>
          <p:cNvPicPr preferRelativeResize="0"/>
          <p:nvPr/>
        </p:nvPicPr>
        <p:blipFill>
          <a:blip r:embed="rId3">
            <a:alphaModFix/>
          </a:blip>
          <a:stretch>
            <a:fillRect/>
          </a:stretch>
        </p:blipFill>
        <p:spPr>
          <a:xfrm>
            <a:off x="3243551" y="61425"/>
            <a:ext cx="4921300" cy="3318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7f0cd37416_0_1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rgbClr val="FFFFFF"/>
                </a:solidFill>
              </a:rPr>
              <a:t>North</a:t>
            </a:r>
            <a:endParaRPr sz="2000">
              <a:solidFill>
                <a:srgbClr val="FFFFFF"/>
              </a:solidFill>
            </a:endParaRPr>
          </a:p>
          <a:p>
            <a:pPr marL="0" lvl="0" indent="0" algn="l" rtl="0">
              <a:spcBef>
                <a:spcPts val="0"/>
              </a:spcBef>
              <a:spcAft>
                <a:spcPts val="0"/>
              </a:spcAft>
              <a:buClr>
                <a:schemeClr val="dk1"/>
              </a:buClr>
              <a:buSzPts val="1100"/>
              <a:buFont typeface="Arial"/>
              <a:buNone/>
            </a:pPr>
            <a:r>
              <a:rPr lang="en" sz="2000">
                <a:solidFill>
                  <a:srgbClr val="FFFFFF"/>
                </a:solidFill>
              </a:rPr>
              <a:t>(San Francisco)</a:t>
            </a:r>
            <a:endParaRPr sz="2000">
              <a:solidFill>
                <a:srgbClr val="FFFFFF"/>
              </a:solidFill>
            </a:endParaRPr>
          </a:p>
          <a:p>
            <a:pPr marL="0" lvl="0" indent="0" algn="l" rtl="0">
              <a:spcBef>
                <a:spcPts val="0"/>
              </a:spcBef>
              <a:spcAft>
                <a:spcPts val="0"/>
              </a:spcAft>
              <a:buClr>
                <a:schemeClr val="dk1"/>
              </a:buClr>
              <a:buSzPts val="1100"/>
              <a:buFont typeface="Arial"/>
              <a:buNone/>
            </a:pPr>
            <a:r>
              <a:rPr lang="en" sz="2000">
                <a:solidFill>
                  <a:srgbClr val="FFFFFF"/>
                </a:solidFill>
              </a:rPr>
              <a:t>VS</a:t>
            </a:r>
            <a:endParaRPr sz="2000">
              <a:solidFill>
                <a:srgbClr val="FFFFFF"/>
              </a:solidFill>
            </a:endParaRPr>
          </a:p>
          <a:p>
            <a:pPr marL="0" lvl="0" indent="0" algn="l" rtl="0">
              <a:spcBef>
                <a:spcPts val="0"/>
              </a:spcBef>
              <a:spcAft>
                <a:spcPts val="0"/>
              </a:spcAft>
              <a:buClr>
                <a:schemeClr val="dk1"/>
              </a:buClr>
              <a:buSzPts val="1100"/>
              <a:buFont typeface="Arial"/>
              <a:buNone/>
            </a:pPr>
            <a:r>
              <a:rPr lang="en" sz="2000">
                <a:solidFill>
                  <a:srgbClr val="FFFFFF"/>
                </a:solidFill>
              </a:rPr>
              <a:t>South</a:t>
            </a:r>
            <a:endParaRPr sz="2000">
              <a:solidFill>
                <a:srgbClr val="FFFFFF"/>
              </a:solidFill>
            </a:endParaRPr>
          </a:p>
          <a:p>
            <a:pPr marL="0" lvl="0" indent="0" algn="l" rtl="0">
              <a:spcBef>
                <a:spcPts val="0"/>
              </a:spcBef>
              <a:spcAft>
                <a:spcPts val="0"/>
              </a:spcAft>
              <a:buClr>
                <a:schemeClr val="dk1"/>
              </a:buClr>
              <a:buSzPts val="1100"/>
              <a:buFont typeface="Arial"/>
              <a:buNone/>
            </a:pPr>
            <a:r>
              <a:rPr lang="en" sz="2000">
                <a:solidFill>
                  <a:srgbClr val="FFFFFF"/>
                </a:solidFill>
              </a:rPr>
              <a:t>(Santa Clara)</a:t>
            </a:r>
            <a:endParaRPr/>
          </a:p>
        </p:txBody>
      </p:sp>
      <p:sp>
        <p:nvSpPr>
          <p:cNvPr id="341" name="Google Shape;341;g7f0cd37416_0_1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342" name="Google Shape;342;g7f0cd37416_0_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27</a:t>
            </a:fld>
            <a:endParaRPr/>
          </a:p>
        </p:txBody>
      </p:sp>
      <p:sp>
        <p:nvSpPr>
          <p:cNvPr id="343" name="Google Shape;343;g7f0cd37416_0_14"/>
          <p:cNvSpPr txBox="1">
            <a:spLocks noGrp="1"/>
          </p:cNvSpPr>
          <p:nvPr>
            <p:ph type="body" idx="2"/>
          </p:nvPr>
        </p:nvSpPr>
        <p:spPr>
          <a:xfrm>
            <a:off x="2654975" y="3219175"/>
            <a:ext cx="5758800" cy="1740300"/>
          </a:xfrm>
          <a:prstGeom prst="rect">
            <a:avLst/>
          </a:prstGeom>
        </p:spPr>
        <p:txBody>
          <a:bodyPr spcFirstLastPara="1" wrap="square" lIns="91425" tIns="91425" rIns="91425" bIns="91425" anchor="t" anchorCtr="0">
            <a:noAutofit/>
          </a:bodyPr>
          <a:lstStyle/>
          <a:p>
            <a:pPr marL="139700" lvl="0" indent="0" algn="l" rtl="0">
              <a:lnSpc>
                <a:spcPct val="115000"/>
              </a:lnSpc>
              <a:spcBef>
                <a:spcPts val="600"/>
              </a:spcBef>
              <a:spcAft>
                <a:spcPts val="0"/>
              </a:spcAft>
              <a:buClr>
                <a:schemeClr val="dk1"/>
              </a:buClr>
              <a:buSzPts val="1100"/>
              <a:buFont typeface="Arial"/>
              <a:buNone/>
            </a:pPr>
            <a:r>
              <a:rPr lang="en">
                <a:solidFill>
                  <a:schemeClr val="dk2"/>
                </a:solidFill>
              </a:rPr>
              <a:t>Conclusion:</a:t>
            </a:r>
            <a:endParaRPr>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sz="1200">
                <a:solidFill>
                  <a:schemeClr val="dk2"/>
                </a:solidFill>
              </a:rPr>
              <a:t>Both the median house cost is about 1 million.</a:t>
            </a:r>
            <a:endParaRPr sz="120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sz="1200">
                <a:solidFill>
                  <a:schemeClr val="dk2"/>
                </a:solidFill>
              </a:rPr>
              <a:t>They almost have the same range of costs between the lowest and highest     prices.</a:t>
            </a:r>
            <a:endParaRPr sz="120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sz="1200">
                <a:solidFill>
                  <a:schemeClr val="dk2"/>
                </a:solidFill>
              </a:rPr>
              <a:t> Price is affected by house size.</a:t>
            </a:r>
            <a:endParaRPr sz="120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a:solidFill>
                  <a:srgbClr val="CCCCCC"/>
                </a:solidFill>
              </a:rPr>
              <a:t>▪</a:t>
            </a:r>
            <a:r>
              <a:rPr lang="en" sz="1200">
                <a:solidFill>
                  <a:schemeClr val="dk2"/>
                </a:solidFill>
              </a:rPr>
              <a:t>San Francisco's housing price is mostly affected by the view rather than the size. </a:t>
            </a:r>
            <a:endParaRPr sz="1200">
              <a:solidFill>
                <a:schemeClr val="dk2"/>
              </a:solidFill>
            </a:endParaRPr>
          </a:p>
          <a:p>
            <a:pPr marL="0" lvl="0" indent="0" algn="l" rtl="0">
              <a:spcBef>
                <a:spcPts val="600"/>
              </a:spcBef>
              <a:spcAft>
                <a:spcPts val="0"/>
              </a:spcAft>
              <a:buNone/>
            </a:pPr>
            <a:endParaRPr/>
          </a:p>
        </p:txBody>
      </p:sp>
      <p:pic>
        <p:nvPicPr>
          <p:cNvPr id="344" name="Google Shape;344;g7f0cd37416_0_14"/>
          <p:cNvPicPr preferRelativeResize="0"/>
          <p:nvPr/>
        </p:nvPicPr>
        <p:blipFill>
          <a:blip r:embed="rId3">
            <a:alphaModFix/>
          </a:blip>
          <a:stretch>
            <a:fillRect/>
          </a:stretch>
        </p:blipFill>
        <p:spPr>
          <a:xfrm>
            <a:off x="2654987" y="266225"/>
            <a:ext cx="6053376" cy="27668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7144af5237_0_0"/>
          <p:cNvSpPr txBox="1">
            <a:spLocks noGrp="1"/>
          </p:cNvSpPr>
          <p:nvPr>
            <p:ph type="title"/>
          </p:nvPr>
        </p:nvSpPr>
        <p:spPr>
          <a:xfrm>
            <a:off x="234450" y="1323300"/>
            <a:ext cx="2181900" cy="3734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b="1">
                <a:latin typeface="Calibri"/>
                <a:ea typeface="Calibri"/>
                <a:cs typeface="Calibri"/>
                <a:sym typeface="Calibri"/>
              </a:rPr>
              <a:t>I</a:t>
            </a:r>
            <a:r>
              <a:rPr lang="en" sz="1300" b="1">
                <a:solidFill>
                  <a:srgbClr val="FFFFFF"/>
                </a:solidFill>
                <a:latin typeface="Calibri"/>
                <a:ea typeface="Calibri"/>
                <a:cs typeface="Calibri"/>
                <a:sym typeface="Calibri"/>
              </a:rPr>
              <a:t>f house types’ distributions are really different from each other among our interested cities.</a:t>
            </a:r>
            <a:endParaRPr sz="1300" b="1">
              <a:solidFill>
                <a:srgbClr val="FFFFFF"/>
              </a:solidFill>
              <a:latin typeface="Calibri"/>
              <a:ea typeface="Calibri"/>
              <a:cs typeface="Calibri"/>
              <a:sym typeface="Calibri"/>
            </a:endParaRPr>
          </a:p>
          <a:p>
            <a:pPr marL="0" lvl="0" indent="0" algn="just" rtl="0">
              <a:lnSpc>
                <a:spcPct val="115000"/>
              </a:lnSpc>
              <a:spcBef>
                <a:spcPts val="0"/>
              </a:spcBef>
              <a:spcAft>
                <a:spcPts val="0"/>
              </a:spcAft>
              <a:buNone/>
            </a:pPr>
            <a:endParaRPr sz="1400">
              <a:solidFill>
                <a:srgbClr val="FFFFFF"/>
              </a:solidFill>
              <a:latin typeface="Calibri"/>
              <a:ea typeface="Calibri"/>
              <a:cs typeface="Calibri"/>
              <a:sym typeface="Calibri"/>
            </a:endParaRPr>
          </a:p>
          <a:p>
            <a:pPr marL="457200" lvl="0" indent="-317500" algn="just" rtl="0">
              <a:lnSpc>
                <a:spcPct val="115000"/>
              </a:lnSpc>
              <a:spcBef>
                <a:spcPts val="0"/>
              </a:spcBef>
              <a:spcAft>
                <a:spcPts val="0"/>
              </a:spcAft>
              <a:buClr>
                <a:srgbClr val="FFFFFF"/>
              </a:buClr>
              <a:buSzPts val="1400"/>
              <a:buFont typeface="Calibri"/>
              <a:buChar char="●"/>
            </a:pPr>
            <a:r>
              <a:rPr lang="en" sz="1400">
                <a:solidFill>
                  <a:srgbClr val="FFFFFF"/>
                </a:solidFill>
                <a:latin typeface="Calibri"/>
                <a:ea typeface="Calibri"/>
                <a:cs typeface="Calibri"/>
                <a:sym typeface="Calibri"/>
              </a:rPr>
              <a:t>An overview of house data set scale in each city</a:t>
            </a:r>
            <a:endParaRPr sz="1400">
              <a:solidFill>
                <a:srgbClr val="FFFFFF"/>
              </a:solidFill>
              <a:latin typeface="Calibri"/>
              <a:ea typeface="Calibri"/>
              <a:cs typeface="Calibri"/>
              <a:sym typeface="Calibri"/>
            </a:endParaRPr>
          </a:p>
          <a:p>
            <a:pPr marL="457200" lvl="0" indent="-317500" algn="just" rtl="0">
              <a:lnSpc>
                <a:spcPct val="115000"/>
              </a:lnSpc>
              <a:spcBef>
                <a:spcPts val="0"/>
              </a:spcBef>
              <a:spcAft>
                <a:spcPts val="0"/>
              </a:spcAft>
              <a:buClr>
                <a:srgbClr val="FFFFFF"/>
              </a:buClr>
              <a:buSzPts val="1400"/>
              <a:buFont typeface="Calibri"/>
              <a:buChar char="●"/>
            </a:pPr>
            <a:r>
              <a:rPr lang="en" sz="1400">
                <a:solidFill>
                  <a:srgbClr val="FFFFFF"/>
                </a:solidFill>
                <a:latin typeface="Calibri"/>
                <a:ea typeface="Calibri"/>
                <a:cs typeface="Calibri"/>
                <a:sym typeface="Calibri"/>
              </a:rPr>
              <a:t>Single family is the most common house type</a:t>
            </a:r>
            <a:endParaRPr sz="1400">
              <a:solidFill>
                <a:srgbClr val="FFFFFF"/>
              </a:solidFill>
              <a:latin typeface="Calibri"/>
              <a:ea typeface="Calibri"/>
              <a:cs typeface="Calibri"/>
              <a:sym typeface="Calibri"/>
            </a:endParaRPr>
          </a:p>
          <a:p>
            <a:pPr marL="457200" lvl="0" indent="-317500" algn="just" rtl="0">
              <a:lnSpc>
                <a:spcPct val="115000"/>
              </a:lnSpc>
              <a:spcBef>
                <a:spcPts val="0"/>
              </a:spcBef>
              <a:spcAft>
                <a:spcPts val="0"/>
              </a:spcAft>
              <a:buClr>
                <a:srgbClr val="FFFFFF"/>
              </a:buClr>
              <a:buSzPts val="1400"/>
              <a:buFont typeface="Calibri"/>
              <a:buChar char="●"/>
            </a:pPr>
            <a:r>
              <a:rPr lang="en" sz="1400">
                <a:solidFill>
                  <a:srgbClr val="FFFFFF"/>
                </a:solidFill>
                <a:latin typeface="Calibri"/>
                <a:ea typeface="Calibri"/>
                <a:cs typeface="Calibri"/>
                <a:sym typeface="Calibri"/>
              </a:rPr>
              <a:t>No condominium and townhouse in Fremont of our data set</a:t>
            </a:r>
            <a:endParaRPr sz="1400">
              <a:solidFill>
                <a:srgbClr val="FFFFFF"/>
              </a:solidFill>
              <a:latin typeface="Calibri"/>
              <a:ea typeface="Calibri"/>
              <a:cs typeface="Calibri"/>
              <a:sym typeface="Calibri"/>
            </a:endParaRPr>
          </a:p>
          <a:p>
            <a:pPr marL="457200" lvl="0" indent="0" algn="just" rtl="0">
              <a:lnSpc>
                <a:spcPct val="115000"/>
              </a:lnSpc>
              <a:spcBef>
                <a:spcPts val="0"/>
              </a:spcBef>
              <a:spcAft>
                <a:spcPts val="0"/>
              </a:spcAft>
              <a:buNone/>
            </a:pPr>
            <a:endParaRPr sz="1400">
              <a:solidFill>
                <a:srgbClr val="FFFFFF"/>
              </a:solidFill>
              <a:latin typeface="Calibri"/>
              <a:ea typeface="Calibri"/>
              <a:cs typeface="Calibri"/>
              <a:sym typeface="Calibri"/>
            </a:endParaRPr>
          </a:p>
          <a:p>
            <a:pPr marL="0" lvl="0" indent="0" algn="l" rtl="0">
              <a:spcBef>
                <a:spcPts val="0"/>
              </a:spcBef>
              <a:spcAft>
                <a:spcPts val="0"/>
              </a:spcAft>
              <a:buNone/>
            </a:pPr>
            <a:endParaRPr/>
          </a:p>
        </p:txBody>
      </p:sp>
      <p:sp>
        <p:nvSpPr>
          <p:cNvPr id="350" name="Google Shape;350;g7144af5237_0_0"/>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
        <p:nvSpPr>
          <p:cNvPr id="351" name="Google Shape;351;g7144af5237_0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28</a:t>
            </a:fld>
            <a:endParaRPr/>
          </a:p>
        </p:txBody>
      </p:sp>
      <p:sp>
        <p:nvSpPr>
          <p:cNvPr id="352" name="Google Shape;352;g7144af5237_0_0"/>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pic>
        <p:nvPicPr>
          <p:cNvPr id="353" name="Google Shape;353;g7144af5237_0_0"/>
          <p:cNvPicPr preferRelativeResize="0"/>
          <p:nvPr/>
        </p:nvPicPr>
        <p:blipFill>
          <a:blip r:embed="rId3">
            <a:alphaModFix/>
          </a:blip>
          <a:stretch>
            <a:fillRect/>
          </a:stretch>
        </p:blipFill>
        <p:spPr>
          <a:xfrm>
            <a:off x="2692575" y="396975"/>
            <a:ext cx="6343650" cy="4349550"/>
          </a:xfrm>
          <a:prstGeom prst="rect">
            <a:avLst/>
          </a:prstGeom>
          <a:noFill/>
          <a:ln>
            <a:noFill/>
          </a:ln>
        </p:spPr>
      </p:pic>
      <p:sp>
        <p:nvSpPr>
          <p:cNvPr id="354" name="Google Shape;354;g7144af5237_0_0"/>
          <p:cNvSpPr txBox="1"/>
          <p:nvPr/>
        </p:nvSpPr>
        <p:spPr>
          <a:xfrm>
            <a:off x="205650" y="258900"/>
            <a:ext cx="2239500" cy="1064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b="1">
                <a:solidFill>
                  <a:schemeClr val="lt1"/>
                </a:solidFill>
                <a:latin typeface="Calibri"/>
                <a:ea typeface="Calibri"/>
                <a:cs typeface="Calibri"/>
                <a:sym typeface="Calibri"/>
              </a:rPr>
              <a:t>How can house types give us some information about the house sold price in Bay Area?</a:t>
            </a:r>
            <a:endParaRPr>
              <a:latin typeface="Nunito Sans"/>
              <a:ea typeface="Nunito Sans"/>
              <a:cs typeface="Nunito Sans"/>
              <a:sym typeface="Nuni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70ff4f75d7_0_77"/>
          <p:cNvSpPr txBox="1">
            <a:spLocks noGrp="1"/>
          </p:cNvSpPr>
          <p:nvPr>
            <p:ph type="title"/>
          </p:nvPr>
        </p:nvSpPr>
        <p:spPr>
          <a:xfrm>
            <a:off x="234450" y="443900"/>
            <a:ext cx="2046300" cy="4568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en" sz="1400" b="1">
                <a:solidFill>
                  <a:srgbClr val="FFFFFF"/>
                </a:solidFill>
                <a:latin typeface="Calibri"/>
                <a:ea typeface="Calibri"/>
                <a:cs typeface="Calibri"/>
                <a:sym typeface="Calibri"/>
              </a:rPr>
              <a:t>How about each cities’s specific house types and there median sold price?</a:t>
            </a:r>
            <a:endParaRPr sz="1400" b="1">
              <a:solidFill>
                <a:srgbClr val="FFFFFF"/>
              </a:solidFill>
              <a:latin typeface="Calibri"/>
              <a:ea typeface="Calibri"/>
              <a:cs typeface="Calibri"/>
              <a:sym typeface="Calibri"/>
            </a:endParaRPr>
          </a:p>
          <a:p>
            <a:pPr marL="0" lvl="0" indent="0" algn="just" rtl="0">
              <a:lnSpc>
                <a:spcPct val="115000"/>
              </a:lnSpc>
              <a:spcBef>
                <a:spcPts val="0"/>
              </a:spcBef>
              <a:spcAft>
                <a:spcPts val="0"/>
              </a:spcAft>
              <a:buSzPts val="1100"/>
              <a:buNone/>
            </a:pPr>
            <a:endParaRPr sz="1400" b="1">
              <a:latin typeface="Calibri"/>
              <a:ea typeface="Calibri"/>
              <a:cs typeface="Calibri"/>
              <a:sym typeface="Calibri"/>
            </a:endParaRPr>
          </a:p>
          <a:p>
            <a:pPr marL="457200" lvl="0" indent="-304800" algn="just" rtl="0">
              <a:lnSpc>
                <a:spcPct val="115000"/>
              </a:lnSpc>
              <a:spcBef>
                <a:spcPts val="0"/>
              </a:spcBef>
              <a:spcAft>
                <a:spcPts val="0"/>
              </a:spcAft>
              <a:buClr>
                <a:srgbClr val="FFFFFF"/>
              </a:buClr>
              <a:buSzPts val="1200"/>
              <a:buFont typeface="Calibri"/>
              <a:buChar char="●"/>
            </a:pPr>
            <a:r>
              <a:rPr lang="en" sz="1200" b="1">
                <a:solidFill>
                  <a:srgbClr val="FFFFFF"/>
                </a:solidFill>
                <a:latin typeface="Calibri"/>
                <a:ea typeface="Calibri"/>
                <a:cs typeface="Calibri"/>
                <a:sym typeface="Calibri"/>
              </a:rPr>
              <a:t>San francisco, santa clara and sunnyvale seem</a:t>
            </a:r>
            <a:r>
              <a:rPr lang="en" sz="1200" b="1">
                <a:latin typeface="Calibri"/>
                <a:ea typeface="Calibri"/>
                <a:cs typeface="Calibri"/>
                <a:sym typeface="Calibri"/>
              </a:rPr>
              <a:t> to</a:t>
            </a:r>
            <a:r>
              <a:rPr lang="en" sz="1200" b="1">
                <a:solidFill>
                  <a:srgbClr val="FFFFFF"/>
                </a:solidFill>
                <a:latin typeface="Calibri"/>
                <a:ea typeface="Calibri"/>
                <a:cs typeface="Calibri"/>
                <a:sym typeface="Calibri"/>
              </a:rPr>
              <a:t> have higher sold price, </a:t>
            </a:r>
            <a:r>
              <a:rPr lang="en" sz="1200" b="1">
                <a:latin typeface="Calibri"/>
                <a:ea typeface="Calibri"/>
                <a:cs typeface="Calibri"/>
                <a:sym typeface="Calibri"/>
              </a:rPr>
              <a:t>on the</a:t>
            </a:r>
            <a:r>
              <a:rPr lang="en" sz="1200" b="1">
                <a:solidFill>
                  <a:srgbClr val="FFFFFF"/>
                </a:solidFill>
                <a:latin typeface="Calibri"/>
                <a:ea typeface="Calibri"/>
                <a:cs typeface="Calibri"/>
                <a:sym typeface="Calibri"/>
              </a:rPr>
              <a:t> other hand, concord and hayward have lower sold price.</a:t>
            </a:r>
            <a:endParaRPr sz="1200" b="1">
              <a:solidFill>
                <a:srgbClr val="FFFFFF"/>
              </a:solidFill>
              <a:latin typeface="Calibri"/>
              <a:ea typeface="Calibri"/>
              <a:cs typeface="Calibri"/>
              <a:sym typeface="Calibri"/>
            </a:endParaRPr>
          </a:p>
          <a:p>
            <a:pPr marL="457200" lvl="0" indent="-304800" algn="just" rtl="0">
              <a:lnSpc>
                <a:spcPct val="115000"/>
              </a:lnSpc>
              <a:spcBef>
                <a:spcPts val="0"/>
              </a:spcBef>
              <a:spcAft>
                <a:spcPts val="0"/>
              </a:spcAft>
              <a:buClr>
                <a:srgbClr val="FFFFFF"/>
              </a:buClr>
              <a:buSzPts val="1200"/>
              <a:buFont typeface="Calibri"/>
              <a:buChar char="●"/>
            </a:pPr>
            <a:r>
              <a:rPr lang="en" sz="1200" b="1">
                <a:latin typeface="Calibri"/>
                <a:ea typeface="Calibri"/>
                <a:cs typeface="Calibri"/>
                <a:sym typeface="Calibri"/>
              </a:rPr>
              <a:t>S</a:t>
            </a:r>
            <a:r>
              <a:rPr lang="en" sz="1200" b="1">
                <a:solidFill>
                  <a:srgbClr val="FFFFFF"/>
                </a:solidFill>
                <a:latin typeface="Calibri"/>
                <a:ea typeface="Calibri"/>
                <a:cs typeface="Calibri"/>
                <a:sym typeface="Calibri"/>
              </a:rPr>
              <a:t>ingle family house type</a:t>
            </a:r>
            <a:r>
              <a:rPr lang="en" sz="1200" b="1">
                <a:latin typeface="Calibri"/>
                <a:ea typeface="Calibri"/>
                <a:cs typeface="Calibri"/>
                <a:sym typeface="Calibri"/>
              </a:rPr>
              <a:t> </a:t>
            </a:r>
            <a:r>
              <a:rPr lang="en" sz="1200" b="1">
                <a:solidFill>
                  <a:srgbClr val="FFFFFF"/>
                </a:solidFill>
                <a:latin typeface="Calibri"/>
                <a:ea typeface="Calibri"/>
                <a:cs typeface="Calibri"/>
                <a:sym typeface="Calibri"/>
              </a:rPr>
              <a:t>which represented by the orange color is more expensive than other house types and the condominium’s sold price is the </a:t>
            </a:r>
            <a:r>
              <a:rPr lang="en" sz="1200" b="1">
                <a:latin typeface="Calibri"/>
                <a:ea typeface="Calibri"/>
                <a:cs typeface="Calibri"/>
                <a:sym typeface="Calibri"/>
              </a:rPr>
              <a:t>lowest </a:t>
            </a:r>
            <a:r>
              <a:rPr lang="en" sz="1200" b="1">
                <a:solidFill>
                  <a:srgbClr val="FFFFFF"/>
                </a:solidFill>
                <a:latin typeface="Calibri"/>
                <a:ea typeface="Calibri"/>
                <a:cs typeface="Calibri"/>
                <a:sym typeface="Calibri"/>
              </a:rPr>
              <a:t>of three house types.</a:t>
            </a:r>
            <a:endParaRPr sz="1200">
              <a:solidFill>
                <a:srgbClr val="FFFFFF"/>
              </a:solidFill>
              <a:latin typeface="Calibri"/>
              <a:ea typeface="Calibri"/>
              <a:cs typeface="Calibri"/>
              <a:sym typeface="Calibri"/>
            </a:endParaRPr>
          </a:p>
          <a:p>
            <a:pPr marL="0" lvl="0" indent="0" algn="l" rtl="0">
              <a:lnSpc>
                <a:spcPct val="100000"/>
              </a:lnSpc>
              <a:spcBef>
                <a:spcPts val="0"/>
              </a:spcBef>
              <a:spcAft>
                <a:spcPts val="0"/>
              </a:spcAft>
              <a:buSzPts val="2400"/>
              <a:buNone/>
            </a:pPr>
            <a:endParaRPr/>
          </a:p>
        </p:txBody>
      </p:sp>
      <p:sp>
        <p:nvSpPr>
          <p:cNvPr id="360" name="Google Shape;360;g70ff4f75d7_0_77"/>
          <p:cNvSpPr txBox="1">
            <a:spLocks noGrp="1"/>
          </p:cNvSpPr>
          <p:nvPr>
            <p:ph type="body" idx="1"/>
          </p:nvPr>
        </p:nvSpPr>
        <p:spPr>
          <a:xfrm>
            <a:off x="3090625" y="575500"/>
            <a:ext cx="5596200" cy="120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600"/>
              <a:buNone/>
            </a:pPr>
            <a:r>
              <a:rPr lang="en" sz="2400"/>
              <a:t>Special thanks to all the people who made and released these awesome resources for free.</a:t>
            </a:r>
            <a:endParaRPr sz="2400"/>
          </a:p>
        </p:txBody>
      </p:sp>
      <p:sp>
        <p:nvSpPr>
          <p:cNvPr id="361" name="Google Shape;361;g70ff4f75d7_0_7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29</a:t>
            </a:fld>
            <a:endParaRPr/>
          </a:p>
        </p:txBody>
      </p:sp>
      <p:sp>
        <p:nvSpPr>
          <p:cNvPr id="362" name="Google Shape;362;g70ff4f75d7_0_77"/>
          <p:cNvSpPr txBox="1">
            <a:spLocks noGrp="1"/>
          </p:cNvSpPr>
          <p:nvPr>
            <p:ph type="body" idx="2"/>
          </p:nvPr>
        </p:nvSpPr>
        <p:spPr>
          <a:xfrm>
            <a:off x="3090625" y="2197325"/>
            <a:ext cx="5596200" cy="2359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lnSpc>
                <a:spcPct val="115000"/>
              </a:lnSpc>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lnSpc>
                <a:spcPct val="115000"/>
              </a:lnSpc>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pic>
        <p:nvPicPr>
          <p:cNvPr id="363" name="Google Shape;363;g70ff4f75d7_0_77"/>
          <p:cNvPicPr preferRelativeResize="0"/>
          <p:nvPr/>
        </p:nvPicPr>
        <p:blipFill>
          <a:blip r:embed="rId6">
            <a:alphaModFix/>
          </a:blip>
          <a:stretch>
            <a:fillRect/>
          </a:stretch>
        </p:blipFill>
        <p:spPr>
          <a:xfrm>
            <a:off x="2650010" y="287750"/>
            <a:ext cx="6477438" cy="456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txBox="1">
            <a:spLocks noGrp="1"/>
          </p:cNvSpPr>
          <p:nvPr>
            <p:ph type="title"/>
          </p:nvPr>
        </p:nvSpPr>
        <p:spPr>
          <a:xfrm>
            <a:off x="511425" y="575500"/>
            <a:ext cx="3517200" cy="97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endParaRPr/>
          </a:p>
        </p:txBody>
      </p:sp>
      <p:sp>
        <p:nvSpPr>
          <p:cNvPr id="113" name="Google Shape;113;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a:t>
            </a:fld>
            <a:endParaRPr/>
          </a:p>
        </p:txBody>
      </p:sp>
      <p:sp>
        <p:nvSpPr>
          <p:cNvPr id="114" name="Google Shape;114;p5"/>
          <p:cNvSpPr txBox="1">
            <a:spLocks noGrp="1"/>
          </p:cNvSpPr>
          <p:nvPr>
            <p:ph type="body" idx="1"/>
          </p:nvPr>
        </p:nvSpPr>
        <p:spPr>
          <a:xfrm>
            <a:off x="511425" y="1598600"/>
            <a:ext cx="3517200" cy="2957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Clr>
                <a:srgbClr val="F67031"/>
              </a:buClr>
              <a:buSzPts val="2400"/>
              <a:buAutoNum type="arabicPeriod"/>
            </a:pPr>
            <a:endParaRPr sz="2400">
              <a:solidFill>
                <a:srgbClr val="F6703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714f831f9c_5_0"/>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69" name="Google Shape;369;g714f831f9c_5_0"/>
          <p:cNvSpPr txBox="1">
            <a:spLocks noGrp="1"/>
          </p:cNvSpPr>
          <p:nvPr>
            <p:ph type="body" idx="1"/>
          </p:nvPr>
        </p:nvSpPr>
        <p:spPr>
          <a:xfrm>
            <a:off x="3090625" y="575500"/>
            <a:ext cx="5596200" cy="299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Research question:</a:t>
            </a:r>
            <a:endParaRPr/>
          </a:p>
          <a:p>
            <a:pPr marL="0" lvl="0" indent="0" algn="l" rtl="0">
              <a:spcBef>
                <a:spcPts val="600"/>
              </a:spcBef>
              <a:spcAft>
                <a:spcPts val="0"/>
              </a:spcAft>
              <a:buNone/>
            </a:pPr>
            <a:r>
              <a:rPr lang="en" sz="1400" b="1" i="0">
                <a:solidFill>
                  <a:srgbClr val="000000"/>
                </a:solidFill>
                <a:latin typeface="Calibri"/>
                <a:ea typeface="Calibri"/>
                <a:cs typeface="Calibri"/>
                <a:sym typeface="Calibri"/>
              </a:rPr>
              <a:t>How can house types give us some information about the house sold price in Bay Area?</a:t>
            </a:r>
            <a:endParaRPr sz="1400" b="1" i="0">
              <a:solidFill>
                <a:srgbClr val="000000"/>
              </a:solidFill>
              <a:latin typeface="Calibri"/>
              <a:ea typeface="Calibri"/>
              <a:cs typeface="Calibri"/>
              <a:sym typeface="Calibri"/>
            </a:endParaRPr>
          </a:p>
          <a:p>
            <a:pPr marL="0" lvl="0" indent="0" algn="l" rtl="0">
              <a:spcBef>
                <a:spcPts val="600"/>
              </a:spcBef>
              <a:spcAft>
                <a:spcPts val="0"/>
              </a:spcAft>
              <a:buNone/>
            </a:pPr>
            <a:r>
              <a:rPr lang="en"/>
              <a:t>Conclusion:</a:t>
            </a:r>
            <a:endParaRPr/>
          </a:p>
          <a:p>
            <a:pPr marL="0" lvl="0" indent="0" algn="l" rtl="0">
              <a:spcBef>
                <a:spcPts val="600"/>
              </a:spcBef>
              <a:spcAft>
                <a:spcPts val="0"/>
              </a:spcAft>
              <a:buNone/>
            </a:pPr>
            <a:r>
              <a:rPr lang="en" sz="1400" b="1" i="0">
                <a:solidFill>
                  <a:schemeClr val="dk1"/>
                </a:solidFill>
                <a:latin typeface="Calibri"/>
                <a:ea typeface="Calibri"/>
                <a:cs typeface="Calibri"/>
                <a:sym typeface="Calibri"/>
              </a:rPr>
              <a:t>Single family residence accounts for the largest proportion of house types in Bay Area and roughly has higher median sold price, house sold price for Sunnyvale is greater than other cities.</a:t>
            </a:r>
            <a:endParaRPr sz="1400" b="1" i="0">
              <a:solidFill>
                <a:schemeClr val="dk1"/>
              </a:solidFill>
              <a:latin typeface="Calibri"/>
              <a:ea typeface="Calibri"/>
              <a:cs typeface="Calibri"/>
              <a:sym typeface="Calibri"/>
            </a:endParaRPr>
          </a:p>
          <a:p>
            <a:pPr marL="0" lvl="0" indent="0" algn="l" rtl="0">
              <a:spcBef>
                <a:spcPts val="600"/>
              </a:spcBef>
              <a:spcAft>
                <a:spcPts val="0"/>
              </a:spcAft>
              <a:buNone/>
            </a:pPr>
            <a:r>
              <a:rPr lang="en" sz="1400" b="1" i="0">
                <a:solidFill>
                  <a:srgbClr val="FF9900"/>
                </a:solidFill>
                <a:latin typeface="Calibri"/>
                <a:ea typeface="Calibri"/>
                <a:cs typeface="Calibri"/>
                <a:sym typeface="Calibri"/>
              </a:rPr>
              <a:t>(please feel free to use this conclusion and may help to edit this conclusion.) </a:t>
            </a:r>
            <a:endParaRPr sz="1400" b="1" i="0">
              <a:solidFill>
                <a:srgbClr val="FF9900"/>
              </a:solidFill>
              <a:latin typeface="Calibri"/>
              <a:ea typeface="Calibri"/>
              <a:cs typeface="Calibri"/>
              <a:sym typeface="Calibri"/>
            </a:endParaRPr>
          </a:p>
          <a:p>
            <a:pPr marL="0" lvl="0" indent="0" algn="l" rtl="0">
              <a:spcBef>
                <a:spcPts val="600"/>
              </a:spcBef>
              <a:spcAft>
                <a:spcPts val="0"/>
              </a:spcAft>
              <a:buNone/>
            </a:pPr>
            <a:endParaRPr/>
          </a:p>
          <a:p>
            <a:pPr marL="0" lvl="0" indent="0" algn="l" rtl="0">
              <a:spcBef>
                <a:spcPts val="600"/>
              </a:spcBef>
              <a:spcAft>
                <a:spcPts val="0"/>
              </a:spcAft>
              <a:buClr>
                <a:schemeClr val="dk1"/>
              </a:buClr>
              <a:buSzPts val="1100"/>
              <a:buFont typeface="Arial"/>
              <a:buNone/>
            </a:pPr>
            <a:endParaRPr/>
          </a:p>
        </p:txBody>
      </p:sp>
      <p:sp>
        <p:nvSpPr>
          <p:cNvPr id="370" name="Google Shape;370;g714f831f9c_5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0"/>
          <p:cNvSpPr txBox="1">
            <a:spLocks noGrp="1"/>
          </p:cNvSpPr>
          <p:nvPr>
            <p:ph type="body" idx="1"/>
          </p:nvPr>
        </p:nvSpPr>
        <p:spPr>
          <a:xfrm>
            <a:off x="3090625" y="575500"/>
            <a:ext cx="5596200" cy="120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600"/>
              <a:buNone/>
            </a:pPr>
            <a:r>
              <a:rPr lang="en"/>
              <a:t>Try to communicate ideas visually using graphs, icons, illustrations, photos… any resource that helps you convey your message at a glance.</a:t>
            </a:r>
            <a:endParaRPr/>
          </a:p>
        </p:txBody>
      </p:sp>
      <p:sp>
        <p:nvSpPr>
          <p:cNvPr id="376" name="Google Shape;376;p10"/>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You can also split your content</a:t>
            </a:r>
            <a:endParaRPr/>
          </a:p>
        </p:txBody>
      </p:sp>
      <p:sp>
        <p:nvSpPr>
          <p:cNvPr id="377" name="Google Shape;377;p10"/>
          <p:cNvSpPr txBox="1">
            <a:spLocks noGrp="1"/>
          </p:cNvSpPr>
          <p:nvPr>
            <p:ph type="body" idx="2"/>
          </p:nvPr>
        </p:nvSpPr>
        <p:spPr>
          <a:xfrm>
            <a:off x="3090625" y="2984375"/>
            <a:ext cx="2727000" cy="157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b="1"/>
              <a:t>White</a:t>
            </a:r>
            <a:endParaRPr b="1"/>
          </a:p>
          <a:p>
            <a:pPr marL="0" lvl="0" indent="0" algn="l" rtl="0">
              <a:lnSpc>
                <a:spcPct val="115000"/>
              </a:lnSpc>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lnSpc>
                <a:spcPct val="115000"/>
              </a:lnSpc>
              <a:spcBef>
                <a:spcPts val="600"/>
              </a:spcBef>
              <a:spcAft>
                <a:spcPts val="0"/>
              </a:spcAft>
              <a:buClr>
                <a:schemeClr val="dk1"/>
              </a:buClr>
              <a:buSzPts val="1100"/>
              <a:buFont typeface="Arial"/>
              <a:buNone/>
            </a:pPr>
            <a:endParaRPr/>
          </a:p>
          <a:p>
            <a:pPr marL="0" lvl="0" indent="0" algn="l" rtl="0">
              <a:lnSpc>
                <a:spcPct val="115000"/>
              </a:lnSpc>
              <a:spcBef>
                <a:spcPts val="600"/>
              </a:spcBef>
              <a:spcAft>
                <a:spcPts val="0"/>
              </a:spcAft>
              <a:buSzPts val="1100"/>
              <a:buNone/>
            </a:pPr>
            <a:endParaRPr/>
          </a:p>
        </p:txBody>
      </p:sp>
      <p:sp>
        <p:nvSpPr>
          <p:cNvPr id="378" name="Google Shape;378;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31</a:t>
            </a:fld>
            <a:endParaRPr/>
          </a:p>
        </p:txBody>
      </p:sp>
      <p:sp>
        <p:nvSpPr>
          <p:cNvPr id="379" name="Google Shape;379;p10"/>
          <p:cNvSpPr txBox="1">
            <a:spLocks noGrp="1"/>
          </p:cNvSpPr>
          <p:nvPr>
            <p:ph type="body" idx="3"/>
          </p:nvPr>
        </p:nvSpPr>
        <p:spPr>
          <a:xfrm>
            <a:off x="5959749" y="2984375"/>
            <a:ext cx="2727000" cy="157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b="1"/>
              <a:t>Black</a:t>
            </a:r>
            <a:endParaRPr b="1"/>
          </a:p>
          <a:p>
            <a:pPr marL="0" lvl="0" indent="0" algn="l" rtl="0">
              <a:lnSpc>
                <a:spcPct val="115000"/>
              </a:lnSpc>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lnSpc>
                <a:spcPct val="115000"/>
              </a:lnSpc>
              <a:spcBef>
                <a:spcPts val="600"/>
              </a:spcBef>
              <a:spcAft>
                <a:spcPts val="0"/>
              </a:spcAft>
              <a:buClr>
                <a:schemeClr val="dk1"/>
              </a:buClr>
              <a:buSzPts val="1100"/>
              <a:buFont typeface="Arial"/>
              <a:buNone/>
            </a:pPr>
            <a:endParaRPr/>
          </a:p>
          <a:p>
            <a:pPr marL="0" lvl="0" indent="0" algn="l" rtl="0">
              <a:lnSpc>
                <a:spcPct val="115000"/>
              </a:lnSpc>
              <a:spcBef>
                <a:spcPts val="600"/>
              </a:spcBef>
              <a:spcAft>
                <a:spcPts val="0"/>
              </a:spcAft>
              <a:buSzPts val="1100"/>
              <a:buNone/>
            </a:pPr>
            <a:endParaRPr/>
          </a:p>
        </p:txBody>
      </p:sp>
      <p:sp>
        <p:nvSpPr>
          <p:cNvPr id="380" name="Google Shape;380;p10"/>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BCD4"/>
              </a:solidFill>
              <a:latin typeface="Arial"/>
              <a:ea typeface="Arial"/>
              <a:cs typeface="Arial"/>
              <a:sym typeface="Arial"/>
            </a:endParaRPr>
          </a:p>
        </p:txBody>
      </p:sp>
      <p:sp>
        <p:nvSpPr>
          <p:cNvPr id="381" name="Google Shape;381;p10"/>
          <p:cNvSpPr/>
          <p:nvPr/>
        </p:nvSpPr>
        <p:spPr>
          <a:xfrm rot="-773137" flipH="1">
            <a:off x="3569317" y="1821551"/>
            <a:ext cx="992801" cy="929054"/>
          </a:xfrm>
          <a:prstGeom prst="wedgeEllipseCallout">
            <a:avLst>
              <a:gd name="adj1" fmla="val -20833"/>
              <a:gd name="adj2" fmla="val 62500"/>
            </a:avLst>
          </a:prstGeom>
          <a:solidFill>
            <a:srgbClr val="ED0036">
              <a:alpha val="7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BCD4"/>
              </a:solidFill>
              <a:latin typeface="Arial"/>
              <a:ea typeface="Arial"/>
              <a:cs typeface="Arial"/>
              <a:sym typeface="Arial"/>
            </a:endParaRPr>
          </a:p>
        </p:txBody>
      </p:sp>
      <p:sp>
        <p:nvSpPr>
          <p:cNvPr id="382" name="Google Shape;382;p10"/>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BCD4"/>
              </a:solidFill>
              <a:latin typeface="Arial"/>
              <a:ea typeface="Arial"/>
              <a:cs typeface="Arial"/>
              <a:sym typeface="Arial"/>
            </a:endParaRPr>
          </a:p>
        </p:txBody>
      </p:sp>
      <p:sp>
        <p:nvSpPr>
          <p:cNvPr id="383" name="Google Shape;383;p10"/>
          <p:cNvSpPr/>
          <p:nvPr/>
        </p:nvSpPr>
        <p:spPr>
          <a:xfrm rot="-773137" flipH="1">
            <a:off x="6413692" y="1882326"/>
            <a:ext cx="992801" cy="929054"/>
          </a:xfrm>
          <a:prstGeom prst="wedgeEllipseCallout">
            <a:avLst>
              <a:gd name="adj1" fmla="val -20833"/>
              <a:gd name="adj2" fmla="val 62500"/>
            </a:avLst>
          </a:prstGeom>
          <a:solidFill>
            <a:srgbClr val="FFA400">
              <a:alpha val="7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BCD4"/>
              </a:solidFill>
              <a:latin typeface="Arial"/>
              <a:ea typeface="Arial"/>
              <a:cs typeface="Arial"/>
              <a:sym typeface="Arial"/>
            </a:endParaRPr>
          </a:p>
        </p:txBody>
      </p:sp>
      <p:grpSp>
        <p:nvGrpSpPr>
          <p:cNvPr id="384" name="Google Shape;384;p10"/>
          <p:cNvGrpSpPr/>
          <p:nvPr/>
        </p:nvGrpSpPr>
        <p:grpSpPr>
          <a:xfrm>
            <a:off x="3868697" y="2123332"/>
            <a:ext cx="394068" cy="325505"/>
            <a:chOff x="5268225" y="4341925"/>
            <a:chExt cx="468850" cy="387275"/>
          </a:xfrm>
        </p:grpSpPr>
        <p:sp>
          <p:nvSpPr>
            <p:cNvPr id="385" name="Google Shape;385;p10"/>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 name="Google Shape;393;p10"/>
          <p:cNvGrpSpPr/>
          <p:nvPr/>
        </p:nvGrpSpPr>
        <p:grpSpPr>
          <a:xfrm>
            <a:off x="6687470" y="2223751"/>
            <a:ext cx="445255" cy="246182"/>
            <a:chOff x="531800" y="5071350"/>
            <a:chExt cx="529750" cy="292900"/>
          </a:xfrm>
        </p:grpSpPr>
        <p:sp>
          <p:nvSpPr>
            <p:cNvPr id="394" name="Google Shape;394;p10"/>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0"/>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In two or three columns</a:t>
            </a:r>
            <a:endParaRPr/>
          </a:p>
        </p:txBody>
      </p:sp>
      <p:sp>
        <p:nvSpPr>
          <p:cNvPr id="406" name="Google Shape;406;p11"/>
          <p:cNvSpPr txBox="1">
            <a:spLocks noGrp="1"/>
          </p:cNvSpPr>
          <p:nvPr>
            <p:ph type="body" idx="1"/>
          </p:nvPr>
        </p:nvSpPr>
        <p:spPr>
          <a:xfrm>
            <a:off x="3069325" y="1126450"/>
            <a:ext cx="1789800" cy="335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900"/>
              <a:buNone/>
            </a:pPr>
            <a:r>
              <a:rPr lang="en" b="1"/>
              <a:t>Yellow</a:t>
            </a:r>
            <a:endParaRPr b="1"/>
          </a:p>
          <a:p>
            <a:pPr marL="0" lvl="0" indent="0" algn="l" rtl="0">
              <a:lnSpc>
                <a:spcPct val="115000"/>
              </a:lnSpc>
              <a:spcBef>
                <a:spcPts val="600"/>
              </a:spcBef>
              <a:spcAft>
                <a:spcPts val="0"/>
              </a:spcAft>
              <a:buSzPts val="900"/>
              <a:buNone/>
            </a:pPr>
            <a:r>
              <a:rPr lang="en"/>
              <a:t>Is the color of gold, butter and ripe lemons. In the spectrum of visible light, yellow is found between green and orange.</a:t>
            </a:r>
            <a:endParaRPr/>
          </a:p>
          <a:p>
            <a:pPr marL="0" lvl="0" indent="0" algn="l" rtl="0">
              <a:lnSpc>
                <a:spcPct val="115000"/>
              </a:lnSpc>
              <a:spcBef>
                <a:spcPts val="600"/>
              </a:spcBef>
              <a:spcAft>
                <a:spcPts val="0"/>
              </a:spcAft>
              <a:buSzPts val="900"/>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lnSpc>
                <a:spcPct val="115000"/>
              </a:lnSpc>
              <a:spcBef>
                <a:spcPts val="600"/>
              </a:spcBef>
              <a:spcAft>
                <a:spcPts val="0"/>
              </a:spcAft>
              <a:buSzPts val="900"/>
              <a:buNone/>
            </a:pPr>
            <a:r>
              <a:rPr lang="en"/>
              <a:t>It plays an important role in Asian culture, particularly in China, where it is seen as the color of happiness, glory, wisdom, harmony, and culture.</a:t>
            </a:r>
            <a:endParaRPr/>
          </a:p>
        </p:txBody>
      </p:sp>
      <p:sp>
        <p:nvSpPr>
          <p:cNvPr id="407" name="Google Shape;407;p11"/>
          <p:cNvSpPr txBox="1">
            <a:spLocks noGrp="1"/>
          </p:cNvSpPr>
          <p:nvPr>
            <p:ph type="body" idx="2"/>
          </p:nvPr>
        </p:nvSpPr>
        <p:spPr>
          <a:xfrm>
            <a:off x="4951002" y="1126450"/>
            <a:ext cx="1789800" cy="335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900"/>
              <a:buNone/>
            </a:pPr>
            <a:r>
              <a:rPr lang="en" b="1"/>
              <a:t>Blue</a:t>
            </a:r>
            <a:endParaRPr b="1"/>
          </a:p>
          <a:p>
            <a:pPr marL="0" lvl="0" indent="0" algn="l" rtl="0">
              <a:lnSpc>
                <a:spcPct val="115000"/>
              </a:lnSpc>
              <a:spcBef>
                <a:spcPts val="600"/>
              </a:spcBef>
              <a:spcAft>
                <a:spcPts val="0"/>
              </a:spcAft>
              <a:buSzPts val="900"/>
              <a:buNone/>
            </a:pPr>
            <a:r>
              <a:rPr lang="en"/>
              <a:t>Is the colour of the clear sky and the deep sea. It is located between violet and green on the optical spectrum.</a:t>
            </a:r>
            <a:endParaRPr/>
          </a:p>
          <a:p>
            <a:pPr marL="0" lvl="0" indent="0" algn="l" rtl="0">
              <a:lnSpc>
                <a:spcPct val="115000"/>
              </a:lnSpc>
              <a:spcBef>
                <a:spcPts val="600"/>
              </a:spcBef>
              <a:spcAft>
                <a:spcPts val="0"/>
              </a:spcAft>
              <a:buSzPts val="900"/>
              <a:buNone/>
            </a:pPr>
            <a:r>
              <a:rPr lang="en"/>
              <a:t>Surveys in the US and Europe show that blue is the colour most commonly associated with harmony, faithfulness, confidence, distance, infinity, the imagination, cold, and sometimes with sadness.</a:t>
            </a:r>
            <a:endParaRPr/>
          </a:p>
          <a:p>
            <a:pPr marL="0" lvl="0" indent="0" algn="l" rtl="0">
              <a:lnSpc>
                <a:spcPct val="115000"/>
              </a:lnSpc>
              <a:spcBef>
                <a:spcPts val="600"/>
              </a:spcBef>
              <a:spcAft>
                <a:spcPts val="0"/>
              </a:spcAft>
              <a:buSzPts val="900"/>
              <a:buNone/>
            </a:pPr>
            <a:r>
              <a:rPr lang="en"/>
              <a:t>In US and European public opinion polls it is the most popular colour, chosen by almost half of both men and women as their favourite colour.</a:t>
            </a:r>
            <a:endParaRPr/>
          </a:p>
        </p:txBody>
      </p:sp>
      <p:sp>
        <p:nvSpPr>
          <p:cNvPr id="408" name="Google Shape;408;p11"/>
          <p:cNvSpPr txBox="1">
            <a:spLocks noGrp="1"/>
          </p:cNvSpPr>
          <p:nvPr>
            <p:ph type="body" idx="3"/>
          </p:nvPr>
        </p:nvSpPr>
        <p:spPr>
          <a:xfrm>
            <a:off x="6832679" y="1126450"/>
            <a:ext cx="1789800" cy="335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900"/>
              <a:buNone/>
            </a:pPr>
            <a:r>
              <a:rPr lang="en" b="1"/>
              <a:t>Red</a:t>
            </a:r>
            <a:endParaRPr b="1"/>
          </a:p>
          <a:p>
            <a:pPr marL="0" lvl="0" indent="0" algn="l" rtl="0">
              <a:lnSpc>
                <a:spcPct val="115000"/>
              </a:lnSpc>
              <a:spcBef>
                <a:spcPts val="600"/>
              </a:spcBef>
              <a:spcAft>
                <a:spcPts val="0"/>
              </a:spcAft>
              <a:buSzPts val="900"/>
              <a:buNone/>
            </a:pPr>
            <a:r>
              <a:rPr lang="en"/>
              <a:t>Is the color of blood, and because of this it has historically been associated with sacrifice, danger and courage. </a:t>
            </a:r>
            <a:endParaRPr/>
          </a:p>
          <a:p>
            <a:pPr marL="0" lvl="0" indent="0" algn="l" rtl="0">
              <a:lnSpc>
                <a:spcPct val="115000"/>
              </a:lnSpc>
              <a:spcBef>
                <a:spcPts val="600"/>
              </a:spcBef>
              <a:spcAft>
                <a:spcPts val="0"/>
              </a:spcAft>
              <a:buSzPts val="900"/>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lnSpc>
                <a:spcPct val="115000"/>
              </a:lnSpc>
              <a:spcBef>
                <a:spcPts val="600"/>
              </a:spcBef>
              <a:spcAft>
                <a:spcPts val="0"/>
              </a:spcAft>
              <a:buSzPts val="900"/>
              <a:buNone/>
            </a:pPr>
            <a:r>
              <a:rPr lang="en"/>
              <a:t>In China, India and many other Asian countries it is the color of symbolizing happiness and good fortune. </a:t>
            </a:r>
            <a:endParaRPr/>
          </a:p>
          <a:p>
            <a:pPr marL="0" lvl="0" indent="0" algn="l" rtl="0">
              <a:lnSpc>
                <a:spcPct val="115000"/>
              </a:lnSpc>
              <a:spcBef>
                <a:spcPts val="600"/>
              </a:spcBef>
              <a:spcAft>
                <a:spcPts val="0"/>
              </a:spcAft>
              <a:buSzPts val="900"/>
              <a:buNone/>
            </a:pPr>
            <a:endParaRPr/>
          </a:p>
        </p:txBody>
      </p:sp>
      <p:sp>
        <p:nvSpPr>
          <p:cNvPr id="409" name="Google Shape;409;p1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32</a:t>
            </a:fld>
            <a:endParaRPr/>
          </a:p>
        </p:txBody>
      </p:sp>
      <p:grpSp>
        <p:nvGrpSpPr>
          <p:cNvPr id="410" name="Google Shape;410;p11"/>
          <p:cNvGrpSpPr/>
          <p:nvPr/>
        </p:nvGrpSpPr>
        <p:grpSpPr>
          <a:xfrm>
            <a:off x="3187982" y="708506"/>
            <a:ext cx="433992" cy="422729"/>
            <a:chOff x="5916675" y="927975"/>
            <a:chExt cx="516350" cy="502950"/>
          </a:xfrm>
        </p:grpSpPr>
        <p:sp>
          <p:nvSpPr>
            <p:cNvPr id="411" name="Google Shape;411;p11"/>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1"/>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 name="Google Shape;413;p11"/>
          <p:cNvGrpSpPr/>
          <p:nvPr/>
        </p:nvGrpSpPr>
        <p:grpSpPr>
          <a:xfrm>
            <a:off x="5030798" y="738175"/>
            <a:ext cx="393060" cy="393060"/>
            <a:chOff x="5941025" y="3634400"/>
            <a:chExt cx="467650" cy="467650"/>
          </a:xfrm>
        </p:grpSpPr>
        <p:sp>
          <p:nvSpPr>
            <p:cNvPr id="414" name="Google Shape;414;p11"/>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1"/>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1"/>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1"/>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1"/>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1"/>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0" name="Google Shape;420;p11"/>
          <p:cNvGrpSpPr/>
          <p:nvPr/>
        </p:nvGrpSpPr>
        <p:grpSpPr>
          <a:xfrm>
            <a:off x="6929141" y="696907"/>
            <a:ext cx="364776" cy="434328"/>
            <a:chOff x="3968275" y="4980625"/>
            <a:chExt cx="379975" cy="452425"/>
          </a:xfrm>
        </p:grpSpPr>
        <p:sp>
          <p:nvSpPr>
            <p:cNvPr id="421" name="Google Shape;421;p11"/>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1"/>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1"/>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7"/>
        <p:cNvGrpSpPr/>
        <p:nvPr/>
      </p:nvGrpSpPr>
      <p:grpSpPr>
        <a:xfrm>
          <a:off x="0" y="0"/>
          <a:ext cx="0" cy="0"/>
          <a:chOff x="0" y="0"/>
          <a:chExt cx="0" cy="0"/>
        </a:xfrm>
      </p:grpSpPr>
      <p:sp>
        <p:nvSpPr>
          <p:cNvPr id="428" name="Google Shape;428;p12"/>
          <p:cNvSpPr txBox="1">
            <a:spLocks noGrp="1"/>
          </p:cNvSpPr>
          <p:nvPr>
            <p:ph type="title"/>
          </p:nvPr>
        </p:nvSpPr>
        <p:spPr>
          <a:xfrm>
            <a:off x="234450" y="575500"/>
            <a:ext cx="2046300" cy="1364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A picture is worth a thousand words</a:t>
            </a:r>
            <a:endParaRPr/>
          </a:p>
        </p:txBody>
      </p:sp>
      <p:sp>
        <p:nvSpPr>
          <p:cNvPr id="429" name="Google Shape;429;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solidFill>
                  <a:srgbClr val="FFFFFF"/>
                </a:solidFill>
              </a:rPr>
              <a:t>33</a:t>
            </a:fld>
            <a:endParaRPr>
              <a:solidFill>
                <a:srgbClr val="FFFFFF"/>
              </a:solidFill>
            </a:endParaRPr>
          </a:p>
        </p:txBody>
      </p:sp>
      <p:sp>
        <p:nvSpPr>
          <p:cNvPr id="430" name="Google Shape;430;p12"/>
          <p:cNvSpPr txBox="1">
            <a:spLocks noGrp="1"/>
          </p:cNvSpPr>
          <p:nvPr>
            <p:ph type="body" idx="1"/>
          </p:nvPr>
        </p:nvSpPr>
        <p:spPr>
          <a:xfrm>
            <a:off x="234450" y="2004325"/>
            <a:ext cx="2046300" cy="255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lnSpc>
                <a:spcPct val="115000"/>
              </a:lnSpc>
              <a:spcBef>
                <a:spcPts val="600"/>
              </a:spcBef>
              <a:spcAft>
                <a:spcPts val="0"/>
              </a:spcAft>
              <a:buSzPts val="1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14"/>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Use charts to explain your ideas</a:t>
            </a:r>
            <a:endParaRPr/>
          </a:p>
        </p:txBody>
      </p:sp>
      <p:sp>
        <p:nvSpPr>
          <p:cNvPr id="436" name="Google Shape;436;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34</a:t>
            </a:fld>
            <a:endParaRPr/>
          </a:p>
        </p:txBody>
      </p:sp>
      <p:grpSp>
        <p:nvGrpSpPr>
          <p:cNvPr id="437" name="Google Shape;437;p14"/>
          <p:cNvGrpSpPr/>
          <p:nvPr/>
        </p:nvGrpSpPr>
        <p:grpSpPr>
          <a:xfrm>
            <a:off x="3618600" y="443475"/>
            <a:ext cx="4271950" cy="4256550"/>
            <a:chOff x="3618600" y="537300"/>
            <a:chExt cx="4271950" cy="4256550"/>
          </a:xfrm>
        </p:grpSpPr>
        <p:sp>
          <p:nvSpPr>
            <p:cNvPr id="438" name="Google Shape;438;p14"/>
            <p:cNvSpPr/>
            <p:nvPr/>
          </p:nvSpPr>
          <p:spPr>
            <a:xfrm>
              <a:off x="3680275" y="537300"/>
              <a:ext cx="1906800" cy="1906800"/>
            </a:xfrm>
            <a:prstGeom prst="ellipse">
              <a:avLst/>
            </a:prstGeom>
            <a:solidFill>
              <a:srgbClr val="FF99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Nunito Sans"/>
                <a:ea typeface="Nunito Sans"/>
                <a:cs typeface="Nunito Sans"/>
                <a:sym typeface="Nunito Sans"/>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Nunito Sans"/>
                <a:ea typeface="Nunito Sans"/>
                <a:cs typeface="Nunito Sans"/>
                <a:sym typeface="Nunito Sans"/>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Nunito Sans"/>
                  <a:ea typeface="Nunito Sans"/>
                  <a:cs typeface="Nunito Sans"/>
                  <a:sym typeface="Nunito Sans"/>
                </a:rPr>
                <a:t>Item 1</a:t>
              </a:r>
              <a:endParaRPr sz="1000" b="0" i="0" u="none" strike="noStrike" cap="none">
                <a:solidFill>
                  <a:srgbClr val="FFFFFF"/>
                </a:solidFill>
                <a:latin typeface="Nunito Sans"/>
                <a:ea typeface="Nunito Sans"/>
                <a:cs typeface="Nunito Sans"/>
                <a:sym typeface="Nunito Sans"/>
              </a:endParaRPr>
            </a:p>
          </p:txBody>
        </p:sp>
        <p:sp>
          <p:nvSpPr>
            <p:cNvPr id="439" name="Google Shape;439;p14"/>
            <p:cNvSpPr/>
            <p:nvPr/>
          </p:nvSpPr>
          <p:spPr>
            <a:xfrm>
              <a:off x="5983750" y="537300"/>
              <a:ext cx="1906800" cy="1906800"/>
            </a:xfrm>
            <a:prstGeom prst="ellipse">
              <a:avLst/>
            </a:prstGeom>
            <a:solidFill>
              <a:srgbClr val="F6703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Nunito Sans"/>
                <a:ea typeface="Nunito Sans"/>
                <a:cs typeface="Nunito Sans"/>
                <a:sym typeface="Nunito Sans"/>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Nunito Sans"/>
                <a:ea typeface="Nunito Sans"/>
                <a:cs typeface="Nunito Sans"/>
                <a:sym typeface="Nunito Sans"/>
              </a:endParaRPr>
            </a:p>
            <a:p>
              <a:pPr marL="0" marR="0" lvl="0" indent="0" algn="ctr" rtl="0">
                <a:lnSpc>
                  <a:spcPct val="100000"/>
                </a:lnSpc>
                <a:spcBef>
                  <a:spcPts val="0"/>
                </a:spcBef>
                <a:spcAft>
                  <a:spcPts val="0"/>
                </a:spcAft>
                <a:buClr>
                  <a:schemeClr val="dk1"/>
                </a:buClr>
                <a:buSzPts val="1100"/>
                <a:buFont typeface="Arial"/>
                <a:buNone/>
              </a:pPr>
              <a:r>
                <a:rPr lang="en" sz="1000" b="0" i="0" u="none" strike="noStrike" cap="none">
                  <a:solidFill>
                    <a:srgbClr val="FFFFFF"/>
                  </a:solidFill>
                  <a:latin typeface="Nunito Sans"/>
                  <a:ea typeface="Nunito Sans"/>
                  <a:cs typeface="Nunito Sans"/>
                  <a:sym typeface="Nunito Sans"/>
                </a:rPr>
                <a:t>Item 2</a:t>
              </a:r>
              <a:endParaRPr sz="1000" b="0" i="0" u="none" strike="noStrike" cap="none">
                <a:solidFill>
                  <a:srgbClr val="FFFFFF"/>
                </a:solidFill>
                <a:latin typeface="Nunito Sans"/>
                <a:ea typeface="Nunito Sans"/>
                <a:cs typeface="Nunito Sans"/>
                <a:sym typeface="Nunito Sans"/>
              </a:endParaRPr>
            </a:p>
          </p:txBody>
        </p:sp>
        <p:sp>
          <p:nvSpPr>
            <p:cNvPr id="440" name="Google Shape;440;p14"/>
            <p:cNvSpPr/>
            <p:nvPr/>
          </p:nvSpPr>
          <p:spPr>
            <a:xfrm>
              <a:off x="3618600" y="2887050"/>
              <a:ext cx="1906800" cy="1906800"/>
            </a:xfrm>
            <a:prstGeom prst="ellipse">
              <a:avLst/>
            </a:prstGeom>
            <a:solidFill>
              <a:srgbClr val="CC412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Nunito Sans"/>
                <a:ea typeface="Nunito Sans"/>
                <a:cs typeface="Nunito Sans"/>
                <a:sym typeface="Nunito Sans"/>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Nunito Sans"/>
                <a:ea typeface="Nunito Sans"/>
                <a:cs typeface="Nunito Sans"/>
                <a:sym typeface="Nunito Sans"/>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Nunito Sans"/>
                  <a:ea typeface="Nunito Sans"/>
                  <a:cs typeface="Nunito Sans"/>
                  <a:sym typeface="Nunito Sans"/>
                </a:rPr>
                <a:t>Item 3</a:t>
              </a:r>
              <a:endParaRPr sz="1000" b="0" i="0" u="none" strike="noStrike" cap="none">
                <a:solidFill>
                  <a:srgbClr val="FFFFFF"/>
                </a:solidFill>
                <a:latin typeface="Nunito Sans"/>
                <a:ea typeface="Nunito Sans"/>
                <a:cs typeface="Nunito Sans"/>
                <a:sym typeface="Nunito Sans"/>
              </a:endParaRPr>
            </a:p>
          </p:txBody>
        </p:sp>
        <p:sp>
          <p:nvSpPr>
            <p:cNvPr id="441" name="Google Shape;441;p14"/>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Nunito Sans"/>
                <a:ea typeface="Nunito Sans"/>
                <a:cs typeface="Nunito Sans"/>
                <a:sym typeface="Nunito Sans"/>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Nunito Sans"/>
                <a:ea typeface="Nunito Sans"/>
                <a:cs typeface="Nunito Sans"/>
                <a:sym typeface="Nunito Sans"/>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Nunito Sans"/>
                  <a:ea typeface="Nunito Sans"/>
                  <a:cs typeface="Nunito Sans"/>
                  <a:sym typeface="Nunito Sans"/>
                </a:rPr>
                <a:t>Item 4</a:t>
              </a:r>
              <a:endParaRPr sz="1000" b="0" i="0" u="none" strike="noStrike" cap="none">
                <a:solidFill>
                  <a:srgbClr val="FFFFFF"/>
                </a:solidFill>
                <a:latin typeface="Nunito Sans"/>
                <a:ea typeface="Nunito Sans"/>
                <a:cs typeface="Nunito Sans"/>
                <a:sym typeface="Nunito Sans"/>
              </a:endParaRPr>
            </a:p>
          </p:txBody>
        </p:sp>
      </p:grpSp>
      <p:sp>
        <p:nvSpPr>
          <p:cNvPr id="442" name="Google Shape;442;p14"/>
          <p:cNvSpPr/>
          <p:nvPr/>
        </p:nvSpPr>
        <p:spPr>
          <a:xfrm>
            <a:off x="4701175" y="1518350"/>
            <a:ext cx="2106600" cy="2106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Nunito Sans"/>
                <a:ea typeface="Nunito Sans"/>
                <a:cs typeface="Nunito Sans"/>
                <a:sym typeface="Nunito Sans"/>
              </a:rPr>
              <a:t>THE</a:t>
            </a:r>
            <a:endParaRPr sz="1400" b="0" i="0" u="none" strike="noStrike" cap="none">
              <a:solidFill>
                <a:srgbClr val="666666"/>
              </a:solidFill>
              <a:latin typeface="Nunito Sans"/>
              <a:ea typeface="Nunito Sans"/>
              <a:cs typeface="Nunito Sans"/>
              <a:sym typeface="Nunito Sans"/>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666666"/>
                </a:solidFill>
                <a:latin typeface="Nunito Sans"/>
                <a:ea typeface="Nunito Sans"/>
                <a:cs typeface="Nunito Sans"/>
                <a:sym typeface="Nunito Sans"/>
              </a:rPr>
              <a:t>CONCEPT</a:t>
            </a:r>
            <a:endParaRPr sz="1400" b="0" i="0" u="none" strike="noStrike" cap="none">
              <a:solidFill>
                <a:srgbClr val="666666"/>
              </a:solidFill>
              <a:latin typeface="Nunito Sans"/>
              <a:ea typeface="Nunito Sans"/>
              <a:cs typeface="Nunito Sans"/>
              <a:sym typeface="Nunito Sans"/>
            </a:endParaRPr>
          </a:p>
        </p:txBody>
      </p:sp>
      <p:sp>
        <p:nvSpPr>
          <p:cNvPr id="443" name="Google Shape;443;p14"/>
          <p:cNvSpPr/>
          <p:nvPr/>
        </p:nvSpPr>
        <p:spPr>
          <a:xfrm>
            <a:off x="4840050" y="1651475"/>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4" name="Google Shape;444;p14"/>
          <p:cNvGrpSpPr/>
          <p:nvPr/>
        </p:nvGrpSpPr>
        <p:grpSpPr>
          <a:xfrm>
            <a:off x="6789409" y="3442823"/>
            <a:ext cx="304009" cy="326513"/>
            <a:chOff x="616425" y="2329600"/>
            <a:chExt cx="361700" cy="388475"/>
          </a:xfrm>
        </p:grpSpPr>
        <p:sp>
          <p:nvSpPr>
            <p:cNvPr id="445" name="Google Shape;445;p14"/>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4"/>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4"/>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4"/>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4"/>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4"/>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4"/>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4"/>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 name="Google Shape;453;p14"/>
          <p:cNvGrpSpPr/>
          <p:nvPr/>
        </p:nvGrpSpPr>
        <p:grpSpPr>
          <a:xfrm>
            <a:off x="4411981" y="3472329"/>
            <a:ext cx="397136" cy="305017"/>
            <a:chOff x="568950" y="3686775"/>
            <a:chExt cx="472500" cy="362900"/>
          </a:xfrm>
        </p:grpSpPr>
        <p:sp>
          <p:nvSpPr>
            <p:cNvPr id="454" name="Google Shape;454;p14"/>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14"/>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4"/>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14"/>
          <p:cNvGrpSpPr/>
          <p:nvPr/>
        </p:nvGrpSpPr>
        <p:grpSpPr>
          <a:xfrm>
            <a:off x="6775077" y="1071253"/>
            <a:ext cx="332670" cy="332670"/>
            <a:chOff x="6649150" y="309350"/>
            <a:chExt cx="395800" cy="395800"/>
          </a:xfrm>
        </p:grpSpPr>
        <p:sp>
          <p:nvSpPr>
            <p:cNvPr id="458" name="Google Shape;458;p14"/>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4"/>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14"/>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14"/>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14"/>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14"/>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14"/>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4"/>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14"/>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14"/>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14"/>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14"/>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4"/>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4"/>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4"/>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4"/>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4"/>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4"/>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4"/>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4"/>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4"/>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4"/>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4"/>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 name="Google Shape;481;p14"/>
          <p:cNvGrpSpPr/>
          <p:nvPr/>
        </p:nvGrpSpPr>
        <p:grpSpPr>
          <a:xfrm>
            <a:off x="4502566" y="1066399"/>
            <a:ext cx="215966" cy="342399"/>
            <a:chOff x="6718575" y="2318625"/>
            <a:chExt cx="256950" cy="407375"/>
          </a:xfrm>
        </p:grpSpPr>
        <p:sp>
          <p:nvSpPr>
            <p:cNvPr id="482" name="Google Shape;482;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6"/>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6"/>
          <p:cNvSpPr txBox="1">
            <a:spLocks noGrp="1"/>
          </p:cNvSpPr>
          <p:nvPr>
            <p:ph type="title"/>
          </p:nvPr>
        </p:nvSpPr>
        <p:spPr>
          <a:xfrm>
            <a:off x="234450" y="575500"/>
            <a:ext cx="2046300" cy="1364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Maps</a:t>
            </a:r>
            <a:endParaRPr/>
          </a:p>
        </p:txBody>
      </p:sp>
      <p:sp>
        <p:nvSpPr>
          <p:cNvPr id="496" name="Google Shape;496;p16"/>
          <p:cNvSpPr/>
          <p:nvPr/>
        </p:nvSpPr>
        <p:spPr>
          <a:xfrm>
            <a:off x="3094710" y="16986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Nunito Sans"/>
                <a:ea typeface="Nunito Sans"/>
                <a:cs typeface="Nunito Sans"/>
                <a:sym typeface="Nunito Sans"/>
              </a:rPr>
              <a:t>our office</a:t>
            </a:r>
            <a:endParaRPr sz="800" b="0" i="0" u="none" strike="noStrike" cap="none">
              <a:solidFill>
                <a:srgbClr val="FFFFFF"/>
              </a:solidFill>
              <a:latin typeface="Nunito Sans"/>
              <a:ea typeface="Nunito Sans"/>
              <a:cs typeface="Nunito Sans"/>
              <a:sym typeface="Nunito Sans"/>
            </a:endParaRPr>
          </a:p>
        </p:txBody>
      </p:sp>
      <p:sp>
        <p:nvSpPr>
          <p:cNvPr id="497" name="Google Shape;497;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solidFill>
                  <a:srgbClr val="FFFFFF"/>
                </a:solidFill>
              </a:rPr>
              <a:t>35</a:t>
            </a:fld>
            <a:endParaRPr>
              <a:solidFill>
                <a:srgbClr val="FFFFFF"/>
              </a:solidFill>
            </a:endParaRPr>
          </a:p>
        </p:txBody>
      </p:sp>
      <p:sp>
        <p:nvSpPr>
          <p:cNvPr id="498" name="Google Shape;498;p16"/>
          <p:cNvSpPr txBox="1">
            <a:spLocks noGrp="1"/>
          </p:cNvSpPr>
          <p:nvPr>
            <p:ph type="body" idx="1"/>
          </p:nvPr>
        </p:nvSpPr>
        <p:spPr>
          <a:xfrm>
            <a:off x="234450" y="2004325"/>
            <a:ext cx="2046300" cy="255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200"/>
              <a:buNone/>
            </a:pPr>
            <a:r>
              <a:rPr lang="en"/>
              <a:t>The word "map" comes from the medieval Latin Mappa mundi, wherein mappa meant napkin or cloth and mundi the world.</a:t>
            </a:r>
            <a:endParaRPr/>
          </a:p>
        </p:txBody>
      </p:sp>
      <p:sp>
        <p:nvSpPr>
          <p:cNvPr id="499" name="Google Shape;499;p16"/>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6"/>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6"/>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6"/>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6"/>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6"/>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0"/>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0"/>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0"/>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0"/>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0"/>
          <p:cNvSpPr/>
          <p:nvPr/>
        </p:nvSpPr>
        <p:spPr>
          <a:xfrm>
            <a:off x="7063350" y="2719263"/>
            <a:ext cx="472800" cy="472800"/>
          </a:xfrm>
          <a:prstGeom prst="ellipse">
            <a:avLst/>
          </a:prstGeom>
          <a:solidFill>
            <a:srgbClr val="ED0036">
              <a:alpha val="7137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0"/>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0"/>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Let’s review some concepts</a:t>
            </a:r>
            <a:endParaRPr/>
          </a:p>
        </p:txBody>
      </p:sp>
      <p:sp>
        <p:nvSpPr>
          <p:cNvPr id="516" name="Google Shape;516;p20"/>
          <p:cNvSpPr txBox="1">
            <a:spLocks noGrp="1"/>
          </p:cNvSpPr>
          <p:nvPr>
            <p:ph type="body" idx="1"/>
          </p:nvPr>
        </p:nvSpPr>
        <p:spPr>
          <a:xfrm>
            <a:off x="3069325" y="1234200"/>
            <a:ext cx="1789800" cy="132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900"/>
              <a:buNone/>
            </a:pPr>
            <a:r>
              <a:rPr lang="en" b="1"/>
              <a:t>Yellow</a:t>
            </a:r>
            <a:endParaRPr b="1"/>
          </a:p>
          <a:p>
            <a:pPr marL="0" lvl="0" indent="0" algn="l" rtl="0">
              <a:lnSpc>
                <a:spcPct val="115000"/>
              </a:lnSpc>
              <a:spcBef>
                <a:spcPts val="600"/>
              </a:spcBef>
              <a:spcAft>
                <a:spcPts val="0"/>
              </a:spcAft>
              <a:buSzPts val="900"/>
              <a:buNone/>
            </a:pPr>
            <a:r>
              <a:rPr lang="en"/>
              <a:t>Is the color of gold, butter and ripe lemons. In the spectrum of visible light, yellow is found between green and orange.</a:t>
            </a:r>
            <a:endParaRPr/>
          </a:p>
        </p:txBody>
      </p:sp>
      <p:sp>
        <p:nvSpPr>
          <p:cNvPr id="517" name="Google Shape;517;p20"/>
          <p:cNvSpPr txBox="1">
            <a:spLocks noGrp="1"/>
          </p:cNvSpPr>
          <p:nvPr>
            <p:ph type="body" idx="2"/>
          </p:nvPr>
        </p:nvSpPr>
        <p:spPr>
          <a:xfrm>
            <a:off x="4951002" y="1234200"/>
            <a:ext cx="1789800" cy="132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900"/>
              <a:buNone/>
            </a:pPr>
            <a:r>
              <a:rPr lang="en" b="1"/>
              <a:t>Blue</a:t>
            </a:r>
            <a:endParaRPr b="1"/>
          </a:p>
          <a:p>
            <a:pPr marL="0" lvl="0" indent="0" algn="l" rtl="0">
              <a:lnSpc>
                <a:spcPct val="115000"/>
              </a:lnSpc>
              <a:spcBef>
                <a:spcPts val="600"/>
              </a:spcBef>
              <a:spcAft>
                <a:spcPts val="0"/>
              </a:spcAft>
              <a:buSzPts val="900"/>
              <a:buNone/>
            </a:pPr>
            <a:r>
              <a:rPr lang="en"/>
              <a:t>Is the colour of the clear sky and the deep sea. It is located between violet and green on the optical spectrum.</a:t>
            </a:r>
            <a:endParaRPr/>
          </a:p>
        </p:txBody>
      </p:sp>
      <p:sp>
        <p:nvSpPr>
          <p:cNvPr id="518" name="Google Shape;518;p20"/>
          <p:cNvSpPr txBox="1">
            <a:spLocks noGrp="1"/>
          </p:cNvSpPr>
          <p:nvPr>
            <p:ph type="body" idx="3"/>
          </p:nvPr>
        </p:nvSpPr>
        <p:spPr>
          <a:xfrm>
            <a:off x="6832679" y="1234200"/>
            <a:ext cx="1789800" cy="132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900"/>
              <a:buNone/>
            </a:pPr>
            <a:r>
              <a:rPr lang="en" b="1"/>
              <a:t>Red</a:t>
            </a:r>
            <a:endParaRPr b="1"/>
          </a:p>
          <a:p>
            <a:pPr marL="0" lvl="0" indent="0" algn="l" rtl="0">
              <a:lnSpc>
                <a:spcPct val="115000"/>
              </a:lnSpc>
              <a:spcBef>
                <a:spcPts val="600"/>
              </a:spcBef>
              <a:spcAft>
                <a:spcPts val="0"/>
              </a:spcAft>
              <a:buSzPts val="900"/>
              <a:buNone/>
            </a:pPr>
            <a:r>
              <a:rPr lang="en"/>
              <a:t>Is the color of blood, and because of this it has historically been associated with sacrifice, danger and courage. </a:t>
            </a:r>
            <a:endParaRPr/>
          </a:p>
          <a:p>
            <a:pPr marL="0" lvl="0" indent="0" algn="l" rtl="0">
              <a:lnSpc>
                <a:spcPct val="115000"/>
              </a:lnSpc>
              <a:spcBef>
                <a:spcPts val="600"/>
              </a:spcBef>
              <a:spcAft>
                <a:spcPts val="0"/>
              </a:spcAft>
              <a:buSzPts val="900"/>
              <a:buNone/>
            </a:pPr>
            <a:endParaRPr/>
          </a:p>
        </p:txBody>
      </p:sp>
      <p:sp>
        <p:nvSpPr>
          <p:cNvPr id="519" name="Google Shape;519;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36</a:t>
            </a:fld>
            <a:endParaRPr/>
          </a:p>
        </p:txBody>
      </p:sp>
      <p:sp>
        <p:nvSpPr>
          <p:cNvPr id="520" name="Google Shape;520;p20"/>
          <p:cNvSpPr txBox="1">
            <a:spLocks noGrp="1"/>
          </p:cNvSpPr>
          <p:nvPr>
            <p:ph type="body" idx="1"/>
          </p:nvPr>
        </p:nvSpPr>
        <p:spPr>
          <a:xfrm>
            <a:off x="3069325" y="3282850"/>
            <a:ext cx="1789800" cy="132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900"/>
              <a:buNone/>
            </a:pPr>
            <a:r>
              <a:rPr lang="en" b="1"/>
              <a:t>Yellow</a:t>
            </a:r>
            <a:endParaRPr b="1"/>
          </a:p>
          <a:p>
            <a:pPr marL="0" lvl="0" indent="0" algn="l" rtl="0">
              <a:lnSpc>
                <a:spcPct val="115000"/>
              </a:lnSpc>
              <a:spcBef>
                <a:spcPts val="600"/>
              </a:spcBef>
              <a:spcAft>
                <a:spcPts val="0"/>
              </a:spcAft>
              <a:buSzPts val="900"/>
              <a:buNone/>
            </a:pPr>
            <a:r>
              <a:rPr lang="en"/>
              <a:t>Is the color of gold, butter and ripe lemons. In the spectrum of visible light, yellow is found between green and orange.</a:t>
            </a:r>
            <a:endParaRPr/>
          </a:p>
        </p:txBody>
      </p:sp>
      <p:sp>
        <p:nvSpPr>
          <p:cNvPr id="521" name="Google Shape;521;p20"/>
          <p:cNvSpPr txBox="1">
            <a:spLocks noGrp="1"/>
          </p:cNvSpPr>
          <p:nvPr>
            <p:ph type="body" idx="2"/>
          </p:nvPr>
        </p:nvSpPr>
        <p:spPr>
          <a:xfrm>
            <a:off x="4951002" y="3282850"/>
            <a:ext cx="1789800" cy="132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900"/>
              <a:buNone/>
            </a:pPr>
            <a:r>
              <a:rPr lang="en" b="1"/>
              <a:t>Blue</a:t>
            </a:r>
            <a:endParaRPr b="1"/>
          </a:p>
          <a:p>
            <a:pPr marL="0" lvl="0" indent="0" algn="l" rtl="0">
              <a:lnSpc>
                <a:spcPct val="115000"/>
              </a:lnSpc>
              <a:spcBef>
                <a:spcPts val="600"/>
              </a:spcBef>
              <a:spcAft>
                <a:spcPts val="0"/>
              </a:spcAft>
              <a:buSzPts val="900"/>
              <a:buNone/>
            </a:pPr>
            <a:r>
              <a:rPr lang="en"/>
              <a:t>Is the colour of the clear sky and the deep sea. It is located between violet and green on the optical spectrum.</a:t>
            </a:r>
            <a:endParaRPr/>
          </a:p>
        </p:txBody>
      </p:sp>
      <p:sp>
        <p:nvSpPr>
          <p:cNvPr id="522" name="Google Shape;522;p20"/>
          <p:cNvSpPr txBox="1">
            <a:spLocks noGrp="1"/>
          </p:cNvSpPr>
          <p:nvPr>
            <p:ph type="body" idx="3"/>
          </p:nvPr>
        </p:nvSpPr>
        <p:spPr>
          <a:xfrm>
            <a:off x="6832679" y="3282850"/>
            <a:ext cx="1789800" cy="132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900"/>
              <a:buNone/>
            </a:pPr>
            <a:r>
              <a:rPr lang="en" b="1"/>
              <a:t>Red</a:t>
            </a:r>
            <a:endParaRPr b="1"/>
          </a:p>
          <a:p>
            <a:pPr marL="0" lvl="0" indent="0" algn="l" rtl="0">
              <a:lnSpc>
                <a:spcPct val="115000"/>
              </a:lnSpc>
              <a:spcBef>
                <a:spcPts val="600"/>
              </a:spcBef>
              <a:spcAft>
                <a:spcPts val="0"/>
              </a:spcAft>
              <a:buSzPts val="900"/>
              <a:buNone/>
            </a:pPr>
            <a:r>
              <a:rPr lang="en"/>
              <a:t>Is the color of blood, and because of this it has historically been associated with sacrifice, danger and courage. </a:t>
            </a:r>
            <a:endParaRPr/>
          </a:p>
          <a:p>
            <a:pPr marL="0" lvl="0" indent="0" algn="l" rtl="0">
              <a:lnSpc>
                <a:spcPct val="115000"/>
              </a:lnSpc>
              <a:spcBef>
                <a:spcPts val="600"/>
              </a:spcBef>
              <a:spcAft>
                <a:spcPts val="0"/>
              </a:spcAft>
              <a:buSzPts val="900"/>
              <a:buNone/>
            </a:pPr>
            <a:endParaRPr/>
          </a:p>
        </p:txBody>
      </p:sp>
      <p:grpSp>
        <p:nvGrpSpPr>
          <p:cNvPr id="523" name="Google Shape;523;p20"/>
          <p:cNvGrpSpPr/>
          <p:nvPr/>
        </p:nvGrpSpPr>
        <p:grpSpPr>
          <a:xfrm>
            <a:off x="3160982" y="899397"/>
            <a:ext cx="472824" cy="393575"/>
            <a:chOff x="1247825" y="322750"/>
            <a:chExt cx="443300" cy="369000"/>
          </a:xfrm>
        </p:grpSpPr>
        <p:sp>
          <p:nvSpPr>
            <p:cNvPr id="524" name="Google Shape;524;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25" name="Google Shape;525;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26" name="Google Shape;526;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27" name="Google Shape;527;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28" name="Google Shape;528;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grpSp>
      <p:sp>
        <p:nvSpPr>
          <p:cNvPr id="529" name="Google Shape;529;p20"/>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grpSp>
        <p:nvGrpSpPr>
          <p:cNvPr id="530" name="Google Shape;530;p20"/>
          <p:cNvGrpSpPr/>
          <p:nvPr/>
        </p:nvGrpSpPr>
        <p:grpSpPr>
          <a:xfrm>
            <a:off x="5055108" y="2858407"/>
            <a:ext cx="455918" cy="478023"/>
            <a:chOff x="5961125" y="1623900"/>
            <a:chExt cx="427450" cy="448175"/>
          </a:xfrm>
        </p:grpSpPr>
        <p:sp>
          <p:nvSpPr>
            <p:cNvPr id="531" name="Google Shape;531;p2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32" name="Google Shape;532;p2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33" name="Google Shape;533;p2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34" name="Google Shape;534;p2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35" name="Google Shape;535;p2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36" name="Google Shape;536;p2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37" name="Google Shape;537;p2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grpSp>
      <p:grpSp>
        <p:nvGrpSpPr>
          <p:cNvPr id="538" name="Google Shape;538;p20"/>
          <p:cNvGrpSpPr/>
          <p:nvPr/>
        </p:nvGrpSpPr>
        <p:grpSpPr>
          <a:xfrm>
            <a:off x="5049913" y="928622"/>
            <a:ext cx="466318" cy="364351"/>
            <a:chOff x="1923075" y="3694075"/>
            <a:chExt cx="437200" cy="341600"/>
          </a:xfrm>
        </p:grpSpPr>
        <p:sp>
          <p:nvSpPr>
            <p:cNvPr id="539" name="Google Shape;539;p20"/>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40" name="Google Shape;540;p20"/>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41" name="Google Shape;541;p20"/>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42" name="Google Shape;542;p20"/>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43" name="Google Shape;543;p20"/>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44" name="Google Shape;544;p20"/>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45" name="Google Shape;545;p20"/>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46" name="Google Shape;546;p20"/>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47" name="Google Shape;547;p20"/>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grpSp>
      <p:grpSp>
        <p:nvGrpSpPr>
          <p:cNvPr id="548" name="Google Shape;548;p20"/>
          <p:cNvGrpSpPr/>
          <p:nvPr/>
        </p:nvGrpSpPr>
        <p:grpSpPr>
          <a:xfrm>
            <a:off x="6918724" y="2923363"/>
            <a:ext cx="500075" cy="413068"/>
            <a:chOff x="5268225" y="4341925"/>
            <a:chExt cx="468850" cy="387275"/>
          </a:xfrm>
        </p:grpSpPr>
        <p:sp>
          <p:nvSpPr>
            <p:cNvPr id="549" name="Google Shape;549;p20"/>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50" name="Google Shape;550;p20"/>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51" name="Google Shape;551;p20"/>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52" name="Google Shape;552;p20"/>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53" name="Google Shape;553;p20"/>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54" name="Google Shape;554;p20"/>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55" name="Google Shape;555;p20"/>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56" name="Google Shape;556;p20"/>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grpSp>
      <p:grpSp>
        <p:nvGrpSpPr>
          <p:cNvPr id="557" name="Google Shape;557;p20"/>
          <p:cNvGrpSpPr/>
          <p:nvPr/>
        </p:nvGrpSpPr>
        <p:grpSpPr>
          <a:xfrm>
            <a:off x="6932359" y="835747"/>
            <a:ext cx="472824" cy="457225"/>
            <a:chOff x="1247825" y="5001950"/>
            <a:chExt cx="443300" cy="428675"/>
          </a:xfrm>
        </p:grpSpPr>
        <p:sp>
          <p:nvSpPr>
            <p:cNvPr id="558" name="Google Shape;558;p20"/>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59" name="Google Shape;559;p20"/>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60" name="Google Shape;560;p20"/>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61" name="Google Shape;561;p20"/>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62" name="Google Shape;562;p20"/>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sp>
          <p:nvSpPr>
            <p:cNvPr id="563" name="Google Shape;563;p20"/>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434343"/>
                </a:highlight>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22"/>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22"/>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Nunito Sans"/>
                <a:ea typeface="Nunito Sans"/>
                <a:cs typeface="Nunito Sans"/>
                <a:sym typeface="Nunito Sans"/>
              </a:rPr>
              <a:t>Place your screenshot here</a:t>
            </a:r>
            <a:endParaRPr sz="1000" b="0" i="0" u="none" strike="noStrike" cap="none">
              <a:solidFill>
                <a:srgbClr val="980000"/>
              </a:solidFill>
              <a:latin typeface="Nunito Sans"/>
              <a:ea typeface="Nunito Sans"/>
              <a:cs typeface="Nunito Sans"/>
              <a:sym typeface="Nunito Sans"/>
            </a:endParaRPr>
          </a:p>
        </p:txBody>
      </p:sp>
      <p:sp>
        <p:nvSpPr>
          <p:cNvPr id="570" name="Google Shape;570;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solidFill>
                  <a:srgbClr val="FFFFFF"/>
                </a:solidFill>
              </a:rPr>
              <a:t>37</a:t>
            </a:fld>
            <a:endParaRPr>
              <a:solidFill>
                <a:srgbClr val="FFFFFF"/>
              </a:solidFill>
            </a:endParaRPr>
          </a:p>
        </p:txBody>
      </p:sp>
      <p:sp>
        <p:nvSpPr>
          <p:cNvPr id="571" name="Google Shape;571;p22"/>
          <p:cNvSpPr txBox="1">
            <a:spLocks noGrp="1"/>
          </p:cNvSpPr>
          <p:nvPr>
            <p:ph type="title"/>
          </p:nvPr>
        </p:nvSpPr>
        <p:spPr>
          <a:xfrm>
            <a:off x="234450" y="575500"/>
            <a:ext cx="2046300" cy="1364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Android Project</a:t>
            </a:r>
            <a:endParaRPr/>
          </a:p>
        </p:txBody>
      </p:sp>
      <p:sp>
        <p:nvSpPr>
          <p:cNvPr id="572" name="Google Shape;572;p22"/>
          <p:cNvSpPr txBox="1">
            <a:spLocks noGrp="1"/>
          </p:cNvSpPr>
          <p:nvPr>
            <p:ph type="body" idx="1"/>
          </p:nvPr>
        </p:nvSpPr>
        <p:spPr>
          <a:xfrm>
            <a:off x="234450" y="2004325"/>
            <a:ext cx="2046300" cy="255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200"/>
              <a:buNone/>
            </a:pPr>
            <a:r>
              <a:rPr lang="en"/>
              <a:t>Show and explain your web, app or software projects using these gadget templates.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23"/>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3"/>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Nunito Sans"/>
                <a:ea typeface="Nunito Sans"/>
                <a:cs typeface="Nunito Sans"/>
                <a:sym typeface="Nunito Sans"/>
              </a:rPr>
              <a:t>Place your screenshot here</a:t>
            </a:r>
            <a:endParaRPr sz="1000" b="0" i="0" u="none" strike="noStrike" cap="none">
              <a:solidFill>
                <a:srgbClr val="980000"/>
              </a:solidFill>
              <a:latin typeface="Nunito Sans"/>
              <a:ea typeface="Nunito Sans"/>
              <a:cs typeface="Nunito Sans"/>
              <a:sym typeface="Nunito Sans"/>
            </a:endParaRPr>
          </a:p>
        </p:txBody>
      </p:sp>
      <p:sp>
        <p:nvSpPr>
          <p:cNvPr id="579" name="Google Shape;579;p2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solidFill>
                  <a:srgbClr val="FFFFFF"/>
                </a:solidFill>
              </a:rPr>
              <a:t>38</a:t>
            </a:fld>
            <a:endParaRPr>
              <a:solidFill>
                <a:srgbClr val="FFFFFF"/>
              </a:solidFill>
            </a:endParaRPr>
          </a:p>
        </p:txBody>
      </p:sp>
      <p:sp>
        <p:nvSpPr>
          <p:cNvPr id="580" name="Google Shape;580;p23"/>
          <p:cNvSpPr txBox="1">
            <a:spLocks noGrp="1"/>
          </p:cNvSpPr>
          <p:nvPr>
            <p:ph type="title"/>
          </p:nvPr>
        </p:nvSpPr>
        <p:spPr>
          <a:xfrm>
            <a:off x="234450" y="575500"/>
            <a:ext cx="2046300" cy="1364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iPhone Project</a:t>
            </a:r>
            <a:endParaRPr/>
          </a:p>
        </p:txBody>
      </p:sp>
      <p:sp>
        <p:nvSpPr>
          <p:cNvPr id="581" name="Google Shape;581;p23"/>
          <p:cNvSpPr txBox="1">
            <a:spLocks noGrp="1"/>
          </p:cNvSpPr>
          <p:nvPr>
            <p:ph type="body" idx="1"/>
          </p:nvPr>
        </p:nvSpPr>
        <p:spPr>
          <a:xfrm>
            <a:off x="234450" y="2004325"/>
            <a:ext cx="2046300" cy="255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lnSpc>
                <a:spcPct val="115000"/>
              </a:lnSpc>
              <a:spcBef>
                <a:spcPts val="600"/>
              </a:spcBef>
              <a:spcAft>
                <a:spcPts val="0"/>
              </a:spcAft>
              <a:buSzPts val="1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4"/>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Sans"/>
              <a:ea typeface="Nunito Sans"/>
              <a:cs typeface="Nunito Sans"/>
              <a:sym typeface="Nunito Sans"/>
            </a:endParaRPr>
          </a:p>
        </p:txBody>
      </p:sp>
      <p:sp>
        <p:nvSpPr>
          <p:cNvPr id="587" name="Google Shape;587;p24"/>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Nunito Sans"/>
                <a:ea typeface="Nunito Sans"/>
                <a:cs typeface="Nunito Sans"/>
                <a:sym typeface="Nunito Sans"/>
              </a:rPr>
              <a:t>Place your screenshot here</a:t>
            </a:r>
            <a:endParaRPr sz="1000" b="0" i="0" u="none" strike="noStrike" cap="none">
              <a:solidFill>
                <a:srgbClr val="980000"/>
              </a:solidFill>
              <a:latin typeface="Nunito Sans"/>
              <a:ea typeface="Nunito Sans"/>
              <a:cs typeface="Nunito Sans"/>
              <a:sym typeface="Nunito Sans"/>
            </a:endParaRPr>
          </a:p>
        </p:txBody>
      </p:sp>
      <p:sp>
        <p:nvSpPr>
          <p:cNvPr id="588" name="Google Shape;588;p2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solidFill>
                  <a:srgbClr val="FFFFFF"/>
                </a:solidFill>
              </a:rPr>
              <a:t>39</a:t>
            </a:fld>
            <a:endParaRPr>
              <a:solidFill>
                <a:srgbClr val="FFFFFF"/>
              </a:solidFill>
            </a:endParaRPr>
          </a:p>
        </p:txBody>
      </p:sp>
      <p:sp>
        <p:nvSpPr>
          <p:cNvPr id="589" name="Google Shape;589;p24"/>
          <p:cNvSpPr txBox="1">
            <a:spLocks noGrp="1"/>
          </p:cNvSpPr>
          <p:nvPr>
            <p:ph type="title"/>
          </p:nvPr>
        </p:nvSpPr>
        <p:spPr>
          <a:xfrm>
            <a:off x="234450" y="575500"/>
            <a:ext cx="2046300" cy="1364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Tablet</a:t>
            </a:r>
            <a:endParaRPr/>
          </a:p>
          <a:p>
            <a:pPr marL="0" lvl="0" indent="0" algn="l" rtl="0">
              <a:lnSpc>
                <a:spcPct val="100000"/>
              </a:lnSpc>
              <a:spcBef>
                <a:spcPts val="0"/>
              </a:spcBef>
              <a:spcAft>
                <a:spcPts val="0"/>
              </a:spcAft>
              <a:buSzPts val="2400"/>
              <a:buNone/>
            </a:pPr>
            <a:r>
              <a:rPr lang="en"/>
              <a:t>Project</a:t>
            </a:r>
            <a:endParaRPr/>
          </a:p>
        </p:txBody>
      </p:sp>
      <p:sp>
        <p:nvSpPr>
          <p:cNvPr id="590" name="Google Shape;590;p24"/>
          <p:cNvSpPr txBox="1">
            <a:spLocks noGrp="1"/>
          </p:cNvSpPr>
          <p:nvPr>
            <p:ph type="body" idx="1"/>
          </p:nvPr>
        </p:nvSpPr>
        <p:spPr>
          <a:xfrm>
            <a:off x="234450" y="2004325"/>
            <a:ext cx="2046300" cy="255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lnSpc>
                <a:spcPct val="115000"/>
              </a:lnSpc>
              <a:spcBef>
                <a:spcPts val="600"/>
              </a:spcBef>
              <a:spcAft>
                <a:spcPts val="0"/>
              </a:spcAft>
              <a:buSzPts val="1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6"/>
          <p:cNvSpPr txBox="1">
            <a:spLocks noGrp="1"/>
          </p:cNvSpPr>
          <p:nvPr>
            <p:ph type="ctrTitle"/>
          </p:nvPr>
        </p:nvSpPr>
        <p:spPr>
          <a:xfrm>
            <a:off x="277100" y="284200"/>
            <a:ext cx="2024100" cy="3678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sz="4800" b="1"/>
              <a:t>1.</a:t>
            </a:r>
            <a:endParaRPr sz="4800" b="1"/>
          </a:p>
          <a:p>
            <a:pPr marL="0" lvl="0" indent="0" algn="l" rtl="0">
              <a:lnSpc>
                <a:spcPct val="100000"/>
              </a:lnSpc>
              <a:spcBef>
                <a:spcPts val="0"/>
              </a:spcBef>
              <a:spcAft>
                <a:spcPts val="0"/>
              </a:spcAft>
              <a:buSzPts val="2400"/>
              <a:buNone/>
            </a:pPr>
            <a:r>
              <a:rPr lang="en"/>
              <a:t>Introduction</a:t>
            </a:r>
            <a:endParaRPr/>
          </a:p>
        </p:txBody>
      </p:sp>
      <p:sp>
        <p:nvSpPr>
          <p:cNvPr id="120" name="Google Shape;120;p6"/>
          <p:cNvSpPr txBox="1">
            <a:spLocks noGrp="1"/>
          </p:cNvSpPr>
          <p:nvPr>
            <p:ph type="subTitle" idx="1"/>
          </p:nvPr>
        </p:nvSpPr>
        <p:spPr>
          <a:xfrm>
            <a:off x="277100" y="3983050"/>
            <a:ext cx="2024100" cy="78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Let’s start with the first set of slides</a:t>
            </a:r>
            <a:endParaRPr/>
          </a:p>
        </p:txBody>
      </p:sp>
      <p:sp>
        <p:nvSpPr>
          <p:cNvPr id="121" name="Google Shape;121;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5"/>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5"/>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Nunito Sans"/>
                <a:ea typeface="Nunito Sans"/>
                <a:cs typeface="Nunito Sans"/>
                <a:sym typeface="Nunito Sans"/>
              </a:rPr>
              <a:t>Place your screenshot here</a:t>
            </a:r>
            <a:endParaRPr sz="1000" b="0" i="0" u="none" strike="noStrike" cap="none">
              <a:solidFill>
                <a:srgbClr val="980000"/>
              </a:solidFill>
              <a:latin typeface="Nunito Sans"/>
              <a:ea typeface="Nunito Sans"/>
              <a:cs typeface="Nunito Sans"/>
              <a:sym typeface="Nunito Sans"/>
            </a:endParaRPr>
          </a:p>
        </p:txBody>
      </p:sp>
      <p:sp>
        <p:nvSpPr>
          <p:cNvPr id="597" name="Google Shape;597;p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solidFill>
                  <a:srgbClr val="FFFFFF"/>
                </a:solidFill>
              </a:rPr>
              <a:t>40</a:t>
            </a:fld>
            <a:endParaRPr>
              <a:solidFill>
                <a:srgbClr val="FFFFFF"/>
              </a:solidFill>
            </a:endParaRPr>
          </a:p>
        </p:txBody>
      </p:sp>
      <p:sp>
        <p:nvSpPr>
          <p:cNvPr id="598" name="Google Shape;598;p25"/>
          <p:cNvSpPr txBox="1">
            <a:spLocks noGrp="1"/>
          </p:cNvSpPr>
          <p:nvPr>
            <p:ph type="title"/>
          </p:nvPr>
        </p:nvSpPr>
        <p:spPr>
          <a:xfrm>
            <a:off x="234450" y="575500"/>
            <a:ext cx="2046300" cy="1364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Desktop Project</a:t>
            </a:r>
            <a:endParaRPr/>
          </a:p>
        </p:txBody>
      </p:sp>
      <p:sp>
        <p:nvSpPr>
          <p:cNvPr id="599" name="Google Shape;599;p25"/>
          <p:cNvSpPr txBox="1">
            <a:spLocks noGrp="1"/>
          </p:cNvSpPr>
          <p:nvPr>
            <p:ph type="body" idx="1"/>
          </p:nvPr>
        </p:nvSpPr>
        <p:spPr>
          <a:xfrm>
            <a:off x="234450" y="2004325"/>
            <a:ext cx="2046300" cy="255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lnSpc>
                <a:spcPct val="115000"/>
              </a:lnSpc>
              <a:spcBef>
                <a:spcPts val="600"/>
              </a:spcBef>
              <a:spcAft>
                <a:spcPts val="0"/>
              </a:spcAft>
              <a:buSzPts val="1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3"/>
        <p:cNvGrpSpPr/>
        <p:nvPr/>
      </p:nvGrpSpPr>
      <p:grpSpPr>
        <a:xfrm>
          <a:off x="0" y="0"/>
          <a:ext cx="0" cy="0"/>
          <a:chOff x="0" y="0"/>
          <a:chExt cx="0" cy="0"/>
        </a:xfrm>
      </p:grpSpPr>
      <p:sp>
        <p:nvSpPr>
          <p:cNvPr id="604" name="Google Shape;604;p26"/>
          <p:cNvSpPr txBox="1">
            <a:spLocks noGrp="1"/>
          </p:cNvSpPr>
          <p:nvPr>
            <p:ph type="title"/>
          </p:nvPr>
        </p:nvSpPr>
        <p:spPr>
          <a:xfrm>
            <a:off x="511425" y="1549400"/>
            <a:ext cx="3517200" cy="97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Thank you very much for your time</a:t>
            </a:r>
            <a:endParaRPr/>
          </a:p>
        </p:txBody>
      </p:sp>
      <p:sp>
        <p:nvSpPr>
          <p:cNvPr id="605" name="Google Shape;605;p2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41</a:t>
            </a:fld>
            <a:endParaRPr/>
          </a:p>
        </p:txBody>
      </p:sp>
      <p:sp>
        <p:nvSpPr>
          <p:cNvPr id="606" name="Google Shape;606;p26"/>
          <p:cNvSpPr txBox="1">
            <a:spLocks noGrp="1"/>
          </p:cNvSpPr>
          <p:nvPr>
            <p:ph type="body" idx="1"/>
          </p:nvPr>
        </p:nvSpPr>
        <p:spPr>
          <a:xfrm>
            <a:off x="511425" y="2572500"/>
            <a:ext cx="3517200" cy="17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200"/>
              <a:buNone/>
            </a:pPr>
            <a:r>
              <a:rPr lang="en"/>
              <a:t>If you have any questions about this document please don’t hesitate to contact us at:</a:t>
            </a:r>
            <a:endParaRPr/>
          </a:p>
          <a:p>
            <a:pPr marL="457200" lvl="0" indent="-304800" algn="l" rtl="0">
              <a:lnSpc>
                <a:spcPct val="115000"/>
              </a:lnSpc>
              <a:spcBef>
                <a:spcPts val="600"/>
              </a:spcBef>
              <a:spcAft>
                <a:spcPts val="0"/>
              </a:spcAft>
              <a:buSzPts val="1200"/>
              <a:buChar char="▪"/>
            </a:pPr>
            <a:r>
              <a:rPr lang="en"/>
              <a:t>www.ourwebsite.com</a:t>
            </a:r>
            <a:endParaRPr/>
          </a:p>
          <a:p>
            <a:pPr marL="457200" lvl="0" indent="-304800" algn="l" rtl="0">
              <a:lnSpc>
                <a:spcPct val="115000"/>
              </a:lnSpc>
              <a:spcBef>
                <a:spcPts val="1000"/>
              </a:spcBef>
              <a:spcAft>
                <a:spcPts val="0"/>
              </a:spcAft>
              <a:buSzPts val="1200"/>
              <a:buChar char="▪"/>
            </a:pPr>
            <a:r>
              <a:rPr lang="en"/>
              <a:t>hello@mail.me</a:t>
            </a:r>
            <a:endParaRPr/>
          </a:p>
          <a:p>
            <a:pPr marL="457200" lvl="0" indent="-304800" algn="l" rtl="0">
              <a:lnSpc>
                <a:spcPct val="115000"/>
              </a:lnSpc>
              <a:spcBef>
                <a:spcPts val="1000"/>
              </a:spcBef>
              <a:spcAft>
                <a:spcPts val="1000"/>
              </a:spcAft>
              <a:buSzPts val="1200"/>
              <a:buChar char="▪"/>
            </a:pPr>
            <a:r>
              <a:rPr lang="en"/>
              <a:t>@companyname</a:t>
            </a:r>
            <a:endParaRPr/>
          </a:p>
        </p:txBody>
      </p:sp>
      <p:grpSp>
        <p:nvGrpSpPr>
          <p:cNvPr id="607" name="Google Shape;607;p26"/>
          <p:cNvGrpSpPr/>
          <p:nvPr/>
        </p:nvGrpSpPr>
        <p:grpSpPr>
          <a:xfrm>
            <a:off x="628402" y="1039422"/>
            <a:ext cx="542234" cy="510157"/>
            <a:chOff x="5972700" y="2330200"/>
            <a:chExt cx="411625" cy="387275"/>
          </a:xfrm>
        </p:grpSpPr>
        <p:sp>
          <p:nvSpPr>
            <p:cNvPr id="608" name="Google Shape;608;p2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28"/>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Presentation design</a:t>
            </a:r>
            <a:endParaRPr/>
          </a:p>
        </p:txBody>
      </p:sp>
      <p:sp>
        <p:nvSpPr>
          <p:cNvPr id="615" name="Google Shape;615;p28"/>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400"/>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SzPts val="1400"/>
              <a:buNone/>
            </a:pPr>
            <a:r>
              <a:rPr lang="en"/>
              <a:t>You can download the font on this page:</a:t>
            </a:r>
            <a:endParaRPr/>
          </a:p>
          <a:p>
            <a:pPr marL="0" lvl="0" indent="0" algn="l" rtl="0">
              <a:lnSpc>
                <a:spcPct val="115000"/>
              </a:lnSpc>
              <a:spcBef>
                <a:spcPts val="600"/>
              </a:spcBef>
              <a:spcAft>
                <a:spcPts val="0"/>
              </a:spcAft>
              <a:buSzPts val="1400"/>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SzPts val="1400"/>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lnSpc>
                <a:spcPct val="115000"/>
              </a:lnSpc>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lnSpc>
                <a:spcPct val="115000"/>
              </a:lnSpc>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SzPts val="1400"/>
              <a:buNone/>
            </a:pPr>
            <a:endParaRPr/>
          </a:p>
          <a:p>
            <a:pPr marL="0" lvl="0" indent="0" algn="l" rtl="0">
              <a:lnSpc>
                <a:spcPct val="115000"/>
              </a:lnSpc>
              <a:spcBef>
                <a:spcPts val="600"/>
              </a:spcBef>
              <a:spcAft>
                <a:spcPts val="0"/>
              </a:spcAft>
              <a:buSzPts val="1400"/>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SzPts val="1400"/>
              <a:buNone/>
            </a:pPr>
            <a:endParaRPr/>
          </a:p>
          <a:p>
            <a:pPr marL="0" lvl="0" indent="0" algn="l" rtl="0">
              <a:lnSpc>
                <a:spcPct val="115000"/>
              </a:lnSpc>
              <a:spcBef>
                <a:spcPts val="600"/>
              </a:spcBef>
              <a:spcAft>
                <a:spcPts val="0"/>
              </a:spcAft>
              <a:buSzPts val="1400"/>
              <a:buNone/>
            </a:pPr>
            <a:endParaRPr/>
          </a:p>
          <a:p>
            <a:pPr marL="0" lvl="0" indent="0" algn="l" rtl="0">
              <a:lnSpc>
                <a:spcPct val="115000"/>
              </a:lnSpc>
              <a:spcBef>
                <a:spcPts val="600"/>
              </a:spcBef>
              <a:spcAft>
                <a:spcPts val="0"/>
              </a:spcAft>
              <a:buSzPts val="1400"/>
              <a:buNone/>
            </a:pPr>
            <a:endParaRPr/>
          </a:p>
        </p:txBody>
      </p:sp>
      <p:sp>
        <p:nvSpPr>
          <p:cNvPr id="616" name="Google Shape;616;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70ff4f75d7_0_3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This is a slide title</a:t>
            </a:r>
            <a:endParaRPr/>
          </a:p>
        </p:txBody>
      </p:sp>
      <p:sp>
        <p:nvSpPr>
          <p:cNvPr id="622" name="Google Shape;622;g70ff4f75d7_0_31"/>
          <p:cNvSpPr txBox="1">
            <a:spLocks noGrp="1"/>
          </p:cNvSpPr>
          <p:nvPr>
            <p:ph type="body" idx="1"/>
          </p:nvPr>
        </p:nvSpPr>
        <p:spPr>
          <a:xfrm>
            <a:off x="3090625" y="575500"/>
            <a:ext cx="5596200" cy="276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400"/>
              <a:buNone/>
            </a:pPr>
            <a:r>
              <a:rPr lang="en" sz="1200"/>
              <a:t>SlideDocs are for distribution; they’re not optimized for presenting. Slides have too much text and font size is too small for an audience to read it projected in a screen.</a:t>
            </a:r>
            <a:endParaRPr sz="1200"/>
          </a:p>
          <a:p>
            <a:pPr marL="0" lvl="0" indent="0" algn="l" rtl="0">
              <a:lnSpc>
                <a:spcPct val="115000"/>
              </a:lnSpc>
              <a:spcBef>
                <a:spcPts val="600"/>
              </a:spcBef>
              <a:spcAft>
                <a:spcPts val="0"/>
              </a:spcAft>
              <a:buSzPts val="1400"/>
              <a:buNone/>
            </a:pPr>
            <a:r>
              <a:rPr lang="en" sz="1200"/>
              <a:t>These documents are useful for:</a:t>
            </a:r>
            <a:endParaRPr sz="1200"/>
          </a:p>
          <a:p>
            <a:pPr marL="457200" lvl="0" indent="-304800" algn="l" rtl="0">
              <a:lnSpc>
                <a:spcPct val="115000"/>
              </a:lnSpc>
              <a:spcBef>
                <a:spcPts val="600"/>
              </a:spcBef>
              <a:spcAft>
                <a:spcPts val="0"/>
              </a:spcAft>
              <a:buSzPts val="1200"/>
              <a:buChar char="▪"/>
            </a:pPr>
            <a:r>
              <a:rPr lang="en" sz="1200"/>
              <a:t>Distribute before a meeting when the topic is highly complex or technical</a:t>
            </a:r>
            <a:endParaRPr sz="1200"/>
          </a:p>
          <a:p>
            <a:pPr marL="457200" lvl="0" indent="-304800" algn="l" rtl="0">
              <a:lnSpc>
                <a:spcPct val="115000"/>
              </a:lnSpc>
              <a:spcBef>
                <a:spcPts val="1000"/>
              </a:spcBef>
              <a:spcAft>
                <a:spcPts val="0"/>
              </a:spcAft>
              <a:buSzPts val="1200"/>
              <a:buChar char="▪"/>
            </a:pPr>
            <a:r>
              <a:rPr lang="en" sz="1200"/>
              <a:t>To fully explain your idea before booking a meeting with someone</a:t>
            </a:r>
            <a:endParaRPr sz="1200"/>
          </a:p>
          <a:p>
            <a:pPr marL="457200" lvl="0" indent="-304800" algn="l" rtl="0">
              <a:lnSpc>
                <a:spcPct val="115000"/>
              </a:lnSpc>
              <a:spcBef>
                <a:spcPts val="1000"/>
              </a:spcBef>
              <a:spcAft>
                <a:spcPts val="1000"/>
              </a:spcAft>
              <a:buSzPts val="1200"/>
              <a:buChar char="▪"/>
            </a:pPr>
            <a:r>
              <a:rPr lang="en" sz="1200"/>
              <a:t>As a reference and follow-up material</a:t>
            </a:r>
            <a:endParaRPr sz="1200"/>
          </a:p>
        </p:txBody>
      </p:sp>
      <p:sp>
        <p:nvSpPr>
          <p:cNvPr id="623" name="Google Shape;623;g70ff4f75d7_0_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43</a:t>
            </a:fld>
            <a:endParaRPr/>
          </a:p>
        </p:txBody>
      </p:sp>
      <p:sp>
        <p:nvSpPr>
          <p:cNvPr id="624" name="Google Shape;624;g70ff4f75d7_0_31"/>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Nunito Sans"/>
                <a:ea typeface="Nunito Sans"/>
                <a:cs typeface="Nunito Sans"/>
                <a:sym typeface="Nunito Sans"/>
              </a:rPr>
              <a:t>Explain</a:t>
            </a:r>
            <a:endParaRPr sz="1200" b="1" i="0" u="none" strike="noStrike" cap="none">
              <a:solidFill>
                <a:srgbClr val="FFFFFF"/>
              </a:solidFill>
              <a:latin typeface="Nunito Sans"/>
              <a:ea typeface="Nunito Sans"/>
              <a:cs typeface="Nunito Sans"/>
              <a:sym typeface="Nunito Sans"/>
            </a:endParaRPr>
          </a:p>
        </p:txBody>
      </p:sp>
      <p:sp>
        <p:nvSpPr>
          <p:cNvPr id="625" name="Google Shape;625;g70ff4f75d7_0_31"/>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Nunito Sans"/>
                <a:ea typeface="Nunito Sans"/>
                <a:cs typeface="Nunito Sans"/>
                <a:sym typeface="Nunito Sans"/>
              </a:rPr>
              <a:t>Follow-up</a:t>
            </a:r>
            <a:endParaRPr sz="1200" b="1" i="0" u="none" strike="noStrike" cap="none">
              <a:solidFill>
                <a:srgbClr val="FFFFFF"/>
              </a:solidFill>
              <a:latin typeface="Nunito Sans"/>
              <a:ea typeface="Nunito Sans"/>
              <a:cs typeface="Nunito Sans"/>
              <a:sym typeface="Nunito Sans"/>
            </a:endParaRPr>
          </a:p>
        </p:txBody>
      </p:sp>
      <p:sp>
        <p:nvSpPr>
          <p:cNvPr id="626" name="Google Shape;626;g70ff4f75d7_0_31"/>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Nunito Sans"/>
                <a:ea typeface="Nunito Sans"/>
                <a:cs typeface="Nunito Sans"/>
                <a:sym typeface="Nunito Sans"/>
              </a:rPr>
              <a:t>Distribute</a:t>
            </a:r>
            <a:endParaRPr sz="1200" b="1" i="0" u="none" strike="noStrike" cap="none">
              <a:solidFill>
                <a:srgbClr val="FFFFFF"/>
              </a:solidFill>
              <a:latin typeface="Nunito Sans"/>
              <a:ea typeface="Nunito Sans"/>
              <a:cs typeface="Nunito Sans"/>
              <a:sym typeface="Nunito Sans"/>
            </a:endParaRPr>
          </a:p>
        </p:txBody>
      </p:sp>
      <p:cxnSp>
        <p:nvCxnSpPr>
          <p:cNvPr id="627" name="Google Shape;627;g70ff4f75d7_0_31"/>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628" name="Google Shape;628;g70ff4f75d7_0_31"/>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70ff4f75d7_0_42"/>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Instructions for use</a:t>
            </a:r>
            <a:endParaRPr/>
          </a:p>
        </p:txBody>
      </p:sp>
      <p:sp>
        <p:nvSpPr>
          <p:cNvPr id="634" name="Google Shape;634;g70ff4f75d7_0_42"/>
          <p:cNvSpPr txBox="1">
            <a:spLocks noGrp="1"/>
          </p:cNvSpPr>
          <p:nvPr>
            <p:ph type="body" idx="2"/>
          </p:nvPr>
        </p:nvSpPr>
        <p:spPr>
          <a:xfrm>
            <a:off x="3090625" y="575500"/>
            <a:ext cx="2626200" cy="31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b="1"/>
              <a:t>EDIT IN </a:t>
            </a:r>
            <a:r>
              <a:rPr lang="en" b="1">
                <a:solidFill>
                  <a:srgbClr val="F67031"/>
                </a:solidFill>
              </a:rPr>
              <a:t>GOOGLE SLIDES</a:t>
            </a:r>
            <a:endParaRPr>
              <a:solidFill>
                <a:srgbClr val="F67031"/>
              </a:solidFill>
            </a:endParaRPr>
          </a:p>
          <a:p>
            <a:pPr marL="0" lvl="0" indent="0" algn="l" rtl="0">
              <a:lnSpc>
                <a:spcPct val="115000"/>
              </a:lnSpc>
              <a:spcBef>
                <a:spcPts val="600"/>
              </a:spcBef>
              <a:spcAft>
                <a:spcPts val="0"/>
              </a:spcAft>
              <a:buClr>
                <a:schemeClr val="dk1"/>
              </a:buClr>
              <a:buSzPts val="1100"/>
              <a:buFont typeface="Arial"/>
              <a:buNone/>
            </a:pPr>
            <a:r>
              <a:rPr lang="en"/>
              <a:t>Click on the button under the presentation preview that says "Use as Google Slides Theme".</a:t>
            </a:r>
            <a:endParaRPr/>
          </a:p>
          <a:p>
            <a:pPr marL="0" lvl="0" indent="0" algn="l" rtl="0">
              <a:lnSpc>
                <a:spcPct val="115000"/>
              </a:lnSpc>
              <a:spcBef>
                <a:spcPts val="600"/>
              </a:spcBef>
              <a:spcAft>
                <a:spcPts val="0"/>
              </a:spcAft>
              <a:buClr>
                <a:schemeClr val="dk1"/>
              </a:buClr>
              <a:buSzPts val="1100"/>
              <a:buFont typeface="Arial"/>
              <a:buNone/>
            </a:pPr>
            <a:r>
              <a:rPr lang="en"/>
              <a:t>You will get a copy of this document on your Google Drive and will be able to edit, add or delete slides.</a:t>
            </a:r>
            <a:endParaRPr/>
          </a:p>
          <a:p>
            <a:pPr marL="0" lvl="0" indent="0" algn="l" rtl="0">
              <a:lnSpc>
                <a:spcPct val="115000"/>
              </a:lnSpc>
              <a:spcBef>
                <a:spcPts val="600"/>
              </a:spcBef>
              <a:spcAft>
                <a:spcPts val="0"/>
              </a:spcAft>
              <a:buClr>
                <a:schemeClr val="dk1"/>
              </a:buClr>
              <a:buSzPts val="1100"/>
              <a:buFont typeface="Arial"/>
              <a:buNone/>
            </a:pPr>
            <a:r>
              <a:rPr lang="en"/>
              <a:t>You have to be signed in to your Google account.</a:t>
            </a:r>
            <a:endParaRPr/>
          </a:p>
          <a:p>
            <a:pPr marL="0" lvl="0" indent="0" algn="l" rtl="0">
              <a:lnSpc>
                <a:spcPct val="115000"/>
              </a:lnSpc>
              <a:spcBef>
                <a:spcPts val="600"/>
              </a:spcBef>
              <a:spcAft>
                <a:spcPts val="0"/>
              </a:spcAft>
              <a:buClr>
                <a:schemeClr val="dk1"/>
              </a:buClr>
              <a:buSzPts val="1100"/>
              <a:buFont typeface="Arial"/>
              <a:buNone/>
            </a:pPr>
            <a:endParaRPr/>
          </a:p>
          <a:p>
            <a:pPr marL="0" lvl="0" indent="0" algn="l" rtl="0">
              <a:lnSpc>
                <a:spcPct val="115000"/>
              </a:lnSpc>
              <a:spcBef>
                <a:spcPts val="600"/>
              </a:spcBef>
              <a:spcAft>
                <a:spcPts val="0"/>
              </a:spcAft>
              <a:buSzPts val="1100"/>
              <a:buNone/>
            </a:pPr>
            <a:endParaRPr/>
          </a:p>
        </p:txBody>
      </p:sp>
      <p:sp>
        <p:nvSpPr>
          <p:cNvPr id="635" name="Google Shape;635;g70ff4f75d7_0_42"/>
          <p:cNvSpPr txBox="1">
            <a:spLocks noGrp="1"/>
          </p:cNvSpPr>
          <p:nvPr>
            <p:ph type="body" idx="2"/>
          </p:nvPr>
        </p:nvSpPr>
        <p:spPr>
          <a:xfrm>
            <a:off x="3090600" y="3905925"/>
            <a:ext cx="5466300" cy="82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000" b="1" i="1">
                <a:solidFill>
                  <a:srgbClr val="999999"/>
                </a:solidFill>
                <a:latin typeface="Georgia"/>
                <a:ea typeface="Georgia"/>
                <a:cs typeface="Georgia"/>
                <a:sym typeface="Georgia"/>
              </a:rPr>
              <a:t>More info on how to use this template at </a:t>
            </a:r>
            <a:r>
              <a:rPr lang="en" sz="1000" b="1" i="1" u="sng">
                <a:solidFill>
                  <a:srgbClr val="999999"/>
                </a:solidFill>
                <a:latin typeface="Georgia"/>
                <a:ea typeface="Georgia"/>
                <a:cs typeface="Georgia"/>
                <a:sym typeface="Georgia"/>
                <a:hlinkClick r:id="rId3"/>
              </a:rPr>
              <a:t>www.slidescarnival.com/help-use-presentation-template</a:t>
            </a:r>
            <a:endParaRPr sz="1000" b="1" i="1">
              <a:solidFill>
                <a:srgbClr val="999999"/>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 sz="1000" i="1">
                <a:solidFill>
                  <a:srgbClr val="999999"/>
                </a:solidFill>
                <a:latin typeface="Georgia"/>
                <a:ea typeface="Georgia"/>
                <a:cs typeface="Georgia"/>
                <a:sym typeface="Georgia"/>
              </a:rPr>
              <a:t>This template is free to use under </a:t>
            </a:r>
            <a:r>
              <a:rPr lang="en" sz="1000" i="1" u="sng">
                <a:solidFill>
                  <a:srgbClr val="999999"/>
                </a:solidFill>
                <a:latin typeface="Georgia"/>
                <a:ea typeface="Georgia"/>
                <a:cs typeface="Georgia"/>
                <a:sym typeface="Georgia"/>
                <a:hlinkClick r:id="rId4"/>
              </a:rPr>
              <a:t>Creative Commons Attribution license</a:t>
            </a:r>
            <a:r>
              <a:rPr lang="en" sz="1000" i="1">
                <a:solidFill>
                  <a:srgbClr val="999999"/>
                </a:solidFill>
                <a:latin typeface="Georgia"/>
                <a:ea typeface="Georgia"/>
                <a:cs typeface="Georgia"/>
                <a:sym typeface="Georgia"/>
              </a:rPr>
              <a:t>. You can keep the Credits slide or mention SlidesCarnival and other resources used in a slide footer.</a:t>
            </a:r>
            <a:endParaRPr sz="1000" i="1">
              <a:solidFill>
                <a:srgbClr val="999999"/>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endParaRPr sz="1000" i="1">
              <a:solidFill>
                <a:srgbClr val="999999"/>
              </a:solidFill>
              <a:latin typeface="Georgia"/>
              <a:ea typeface="Georgia"/>
              <a:cs typeface="Georgia"/>
              <a:sym typeface="Georgia"/>
            </a:endParaRPr>
          </a:p>
          <a:p>
            <a:pPr marL="0" lvl="0" indent="0" algn="l" rtl="0">
              <a:lnSpc>
                <a:spcPct val="115000"/>
              </a:lnSpc>
              <a:spcBef>
                <a:spcPts val="0"/>
              </a:spcBef>
              <a:spcAft>
                <a:spcPts val="0"/>
              </a:spcAft>
              <a:buSzPts val="1100"/>
              <a:buNone/>
            </a:pPr>
            <a:endParaRPr sz="1000" i="1">
              <a:solidFill>
                <a:srgbClr val="999999"/>
              </a:solidFill>
              <a:latin typeface="Georgia"/>
              <a:ea typeface="Georgia"/>
              <a:cs typeface="Georgia"/>
              <a:sym typeface="Georgia"/>
            </a:endParaRPr>
          </a:p>
        </p:txBody>
      </p:sp>
      <p:sp>
        <p:nvSpPr>
          <p:cNvPr id="636" name="Google Shape;636;g70ff4f75d7_0_4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44</a:t>
            </a:fld>
            <a:endParaRPr/>
          </a:p>
        </p:txBody>
      </p:sp>
      <p:sp>
        <p:nvSpPr>
          <p:cNvPr id="637" name="Google Shape;637;g70ff4f75d7_0_42"/>
          <p:cNvSpPr txBox="1">
            <a:spLocks noGrp="1"/>
          </p:cNvSpPr>
          <p:nvPr>
            <p:ph type="body" idx="3"/>
          </p:nvPr>
        </p:nvSpPr>
        <p:spPr>
          <a:xfrm>
            <a:off x="5970725" y="575500"/>
            <a:ext cx="2715900" cy="316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 b="1"/>
              <a:t>EDIT IN </a:t>
            </a:r>
            <a:r>
              <a:rPr lang="en" b="1">
                <a:solidFill>
                  <a:srgbClr val="F67031"/>
                </a:solidFill>
              </a:rPr>
              <a:t>POWERPOINT®</a:t>
            </a:r>
            <a:endParaRPr>
              <a:solidFill>
                <a:srgbClr val="F67031"/>
              </a:solidFill>
            </a:endParaRPr>
          </a:p>
          <a:p>
            <a:pPr marL="0" lvl="0" indent="0" algn="l" rtl="0">
              <a:lnSpc>
                <a:spcPct val="115000"/>
              </a:lnSpc>
              <a:spcBef>
                <a:spcPts val="600"/>
              </a:spcBef>
              <a:spcAft>
                <a:spcPts val="0"/>
              </a:spcAft>
              <a:buClr>
                <a:schemeClr val="dk1"/>
              </a:buClr>
              <a:buSzPts val="1100"/>
              <a:buFont typeface="Arial"/>
              <a:buNone/>
            </a:pPr>
            <a:r>
              <a:rPr lang="en"/>
              <a:t>Click on the button under the presentation preview that says "Download as PowerPoint template". You will get a .pptx file that you can edit in PowerPoint.</a:t>
            </a:r>
            <a:endParaRPr/>
          </a:p>
          <a:p>
            <a:pPr marL="0" lvl="0" indent="0" algn="l" rtl="0">
              <a:lnSpc>
                <a:spcPct val="115000"/>
              </a:lnSpc>
              <a:spcBef>
                <a:spcPts val="600"/>
              </a:spcBef>
              <a:spcAft>
                <a:spcPts val="0"/>
              </a:spcAft>
              <a:buClr>
                <a:schemeClr val="dk1"/>
              </a:buClr>
              <a:buSzPts val="1100"/>
              <a:buFont typeface="Arial"/>
              <a:buNone/>
            </a:pPr>
            <a:r>
              <a:rPr lang="en"/>
              <a:t>Remember to download and install the fonts used in this presentation (you’ll find the links to the font files needed in the </a:t>
            </a:r>
            <a:r>
              <a:rPr lang="en" u="sng">
                <a:solidFill>
                  <a:schemeClr val="hlink"/>
                </a:solidFill>
                <a:hlinkClick r:id="rId5" action="ppaction://hlinksldjump"/>
              </a:rPr>
              <a:t>Presentation design slide</a:t>
            </a:r>
            <a:r>
              <a:rPr lang="en"/>
              <a:t>)</a:t>
            </a:r>
            <a:endParaRPr/>
          </a:p>
          <a:p>
            <a:pPr marL="0" lvl="0" indent="0" algn="l" rtl="0">
              <a:lnSpc>
                <a:spcPct val="115000"/>
              </a:lnSpc>
              <a:spcBef>
                <a:spcPts val="600"/>
              </a:spcBef>
              <a:spcAft>
                <a:spcPts val="0"/>
              </a:spcAft>
              <a:buSzPts val="11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70ff4f75d7_0_50"/>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This template is for a SlideDoc</a:t>
            </a:r>
            <a:endParaRPr/>
          </a:p>
        </p:txBody>
      </p:sp>
      <p:sp>
        <p:nvSpPr>
          <p:cNvPr id="643" name="Google Shape;643;g70ff4f75d7_0_50"/>
          <p:cNvSpPr txBox="1">
            <a:spLocks noGrp="1"/>
          </p:cNvSpPr>
          <p:nvPr>
            <p:ph type="body" idx="1"/>
          </p:nvPr>
        </p:nvSpPr>
        <p:spPr>
          <a:xfrm>
            <a:off x="3090625" y="575500"/>
            <a:ext cx="5596200" cy="120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600"/>
              <a:buNone/>
            </a:pPr>
            <a:r>
              <a:rPr lang="en"/>
              <a:t>A slidedoc is a visual document, developed in presentation software, that is intended to be read and referenced instead of projected.</a:t>
            </a:r>
            <a:endParaRPr/>
          </a:p>
        </p:txBody>
      </p:sp>
      <p:sp>
        <p:nvSpPr>
          <p:cNvPr id="644" name="Google Shape;644;g70ff4f75d7_0_5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45</a:t>
            </a:fld>
            <a:endParaRPr/>
          </a:p>
        </p:txBody>
      </p:sp>
      <p:sp>
        <p:nvSpPr>
          <p:cNvPr id="645" name="Google Shape;645;g70ff4f75d7_0_50"/>
          <p:cNvSpPr txBox="1">
            <a:spLocks noGrp="1"/>
          </p:cNvSpPr>
          <p:nvPr>
            <p:ph type="body" idx="2"/>
          </p:nvPr>
        </p:nvSpPr>
        <p:spPr>
          <a:xfrm>
            <a:off x="3090625" y="1851913"/>
            <a:ext cx="5596200" cy="255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400"/>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lnSpc>
                <a:spcPct val="115000"/>
              </a:lnSpc>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714f831f9c_0_30"/>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Web Scraping</a:t>
            </a:r>
            <a:endParaRPr/>
          </a:p>
        </p:txBody>
      </p:sp>
      <p:graphicFrame>
        <p:nvGraphicFramePr>
          <p:cNvPr id="651" name="Google Shape;651;g714f831f9c_0_30"/>
          <p:cNvGraphicFramePr/>
          <p:nvPr/>
        </p:nvGraphicFramePr>
        <p:xfrm>
          <a:off x="3180700" y="2094606"/>
          <a:ext cx="5442600" cy="2412800"/>
        </p:xfrm>
        <a:graphic>
          <a:graphicData uri="http://schemas.openxmlformats.org/drawingml/2006/table">
            <a:tbl>
              <a:tblPr>
                <a:noFill/>
                <a:tableStyleId>{16A814F6-29C1-42DE-B8EE-6D2257468149}</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rgbClr val="666666"/>
                          </a:solidFill>
                          <a:latin typeface="Nunito Sans"/>
                          <a:ea typeface="Nunito Sans"/>
                          <a:cs typeface="Nunito Sans"/>
                          <a:sym typeface="Nunito Sans"/>
                        </a:rPr>
                        <a:t>A</a:t>
                      </a:r>
                      <a:endParaRPr sz="1100" u="none" strike="noStrike" cap="none">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rgbClr val="666666"/>
                          </a:solidFill>
                          <a:latin typeface="Nunito Sans"/>
                          <a:ea typeface="Nunito Sans"/>
                          <a:cs typeface="Nunito Sans"/>
                          <a:sym typeface="Nunito Sans"/>
                        </a:rPr>
                        <a:t>B</a:t>
                      </a:r>
                      <a:endParaRPr sz="1100" u="none" strike="noStrike" cap="none">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u="none" strike="noStrike" cap="none">
                          <a:solidFill>
                            <a:srgbClr val="666666"/>
                          </a:solidFill>
                          <a:latin typeface="Nunito Sans"/>
                          <a:ea typeface="Nunito Sans"/>
                          <a:cs typeface="Nunito Sans"/>
                          <a:sym typeface="Nunito Sans"/>
                        </a:rPr>
                        <a:t>C</a:t>
                      </a:r>
                      <a:endParaRPr sz="1100" u="none" strike="noStrike" cap="none">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marR="0" lvl="0" indent="0" algn="r" rtl="0">
                        <a:lnSpc>
                          <a:spcPct val="100000"/>
                        </a:lnSpc>
                        <a:spcBef>
                          <a:spcPts val="0"/>
                        </a:spcBef>
                        <a:spcAft>
                          <a:spcPts val="0"/>
                        </a:spcAft>
                        <a:buClr>
                          <a:srgbClr val="000000"/>
                        </a:buClr>
                        <a:buSzPts val="1100"/>
                        <a:buFont typeface="Arial"/>
                        <a:buNone/>
                      </a:pPr>
                      <a:r>
                        <a:rPr lang="en" sz="1100" u="none" strike="noStrike" cap="none">
                          <a:solidFill>
                            <a:srgbClr val="666666"/>
                          </a:solidFill>
                          <a:latin typeface="Nunito Sans"/>
                          <a:ea typeface="Nunito Sans"/>
                          <a:cs typeface="Nunito Sans"/>
                          <a:sym typeface="Nunito Sans"/>
                        </a:rPr>
                        <a:t>Yellow</a:t>
                      </a:r>
                      <a:endParaRPr sz="1100" u="none" strike="noStrike" cap="none">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67031"/>
                          </a:solidFill>
                          <a:latin typeface="Nunito Sans"/>
                          <a:ea typeface="Nunito Sans"/>
                          <a:cs typeface="Nunito Sans"/>
                          <a:sym typeface="Nunito Sans"/>
                        </a:rPr>
                        <a:t>10</a:t>
                      </a:r>
                      <a:endParaRPr sz="1400" b="1" u="none" strike="noStrike" cap="none">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67031"/>
                          </a:solidFill>
                          <a:latin typeface="Nunito Sans"/>
                          <a:ea typeface="Nunito Sans"/>
                          <a:cs typeface="Nunito Sans"/>
                          <a:sym typeface="Nunito Sans"/>
                        </a:rPr>
                        <a:t>20</a:t>
                      </a:r>
                      <a:endParaRPr sz="1400" b="1" u="none" strike="noStrike" cap="none">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67031"/>
                          </a:solidFill>
                          <a:latin typeface="Nunito Sans"/>
                          <a:ea typeface="Nunito Sans"/>
                          <a:cs typeface="Nunito Sans"/>
                          <a:sym typeface="Nunito Sans"/>
                        </a:rPr>
                        <a:t>7</a:t>
                      </a:r>
                      <a:endParaRPr sz="1400" b="1" u="none" strike="noStrike" cap="none">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marR="0" lvl="0" indent="0" algn="r" rtl="0">
                        <a:lnSpc>
                          <a:spcPct val="100000"/>
                        </a:lnSpc>
                        <a:spcBef>
                          <a:spcPts val="0"/>
                        </a:spcBef>
                        <a:spcAft>
                          <a:spcPts val="0"/>
                        </a:spcAft>
                        <a:buClr>
                          <a:srgbClr val="000000"/>
                        </a:buClr>
                        <a:buSzPts val="1100"/>
                        <a:buFont typeface="Arial"/>
                        <a:buNone/>
                      </a:pPr>
                      <a:r>
                        <a:rPr lang="en" sz="1100" u="none" strike="noStrike" cap="none">
                          <a:solidFill>
                            <a:srgbClr val="666666"/>
                          </a:solidFill>
                          <a:latin typeface="Nunito Sans"/>
                          <a:ea typeface="Nunito Sans"/>
                          <a:cs typeface="Nunito Sans"/>
                          <a:sym typeface="Nunito Sans"/>
                        </a:rPr>
                        <a:t>Blue</a:t>
                      </a:r>
                      <a:endParaRPr sz="1100" u="none" strike="noStrike" cap="none">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67031"/>
                          </a:solidFill>
                          <a:latin typeface="Nunito Sans"/>
                          <a:ea typeface="Nunito Sans"/>
                          <a:cs typeface="Nunito Sans"/>
                          <a:sym typeface="Nunito Sans"/>
                        </a:rPr>
                        <a:t>30</a:t>
                      </a:r>
                      <a:endParaRPr sz="1400" b="1" u="none" strike="noStrike" cap="none">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67031"/>
                          </a:solidFill>
                          <a:latin typeface="Nunito Sans"/>
                          <a:ea typeface="Nunito Sans"/>
                          <a:cs typeface="Nunito Sans"/>
                          <a:sym typeface="Nunito Sans"/>
                        </a:rPr>
                        <a:t>15</a:t>
                      </a:r>
                      <a:endParaRPr sz="1400" b="1" u="none" strike="noStrike" cap="none">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67031"/>
                          </a:solidFill>
                          <a:latin typeface="Nunito Sans"/>
                          <a:ea typeface="Nunito Sans"/>
                          <a:cs typeface="Nunito Sans"/>
                          <a:sym typeface="Nunito Sans"/>
                        </a:rPr>
                        <a:t>10</a:t>
                      </a:r>
                      <a:endParaRPr sz="1400" b="1" u="none" strike="noStrike" cap="none">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marR="0" lvl="0" indent="0" algn="r" rtl="0">
                        <a:lnSpc>
                          <a:spcPct val="100000"/>
                        </a:lnSpc>
                        <a:spcBef>
                          <a:spcPts val="0"/>
                        </a:spcBef>
                        <a:spcAft>
                          <a:spcPts val="0"/>
                        </a:spcAft>
                        <a:buClr>
                          <a:srgbClr val="000000"/>
                        </a:buClr>
                        <a:buSzPts val="1100"/>
                        <a:buFont typeface="Arial"/>
                        <a:buNone/>
                      </a:pPr>
                      <a:r>
                        <a:rPr lang="en" sz="1100" u="none" strike="noStrike" cap="none">
                          <a:solidFill>
                            <a:srgbClr val="666666"/>
                          </a:solidFill>
                          <a:latin typeface="Nunito Sans"/>
                          <a:ea typeface="Nunito Sans"/>
                          <a:cs typeface="Nunito Sans"/>
                          <a:sym typeface="Nunito Sans"/>
                        </a:rPr>
                        <a:t>Orange</a:t>
                      </a:r>
                      <a:endParaRPr sz="1100" u="none" strike="noStrike" cap="none">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67031"/>
                          </a:solidFill>
                          <a:latin typeface="Nunito Sans"/>
                          <a:ea typeface="Nunito Sans"/>
                          <a:cs typeface="Nunito Sans"/>
                          <a:sym typeface="Nunito Sans"/>
                        </a:rPr>
                        <a:t>5</a:t>
                      </a:r>
                      <a:endParaRPr sz="1400" b="1" u="none" strike="noStrike" cap="none">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67031"/>
                          </a:solidFill>
                          <a:latin typeface="Nunito Sans"/>
                          <a:ea typeface="Nunito Sans"/>
                          <a:cs typeface="Nunito Sans"/>
                          <a:sym typeface="Nunito Sans"/>
                        </a:rPr>
                        <a:t>24</a:t>
                      </a:r>
                      <a:endParaRPr sz="1400" b="1" u="none" strike="noStrike" cap="none">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67031"/>
                          </a:solidFill>
                          <a:latin typeface="Nunito Sans"/>
                          <a:ea typeface="Nunito Sans"/>
                          <a:cs typeface="Nunito Sans"/>
                          <a:sym typeface="Nunito Sans"/>
                        </a:rPr>
                        <a:t>16</a:t>
                      </a:r>
                      <a:endParaRPr sz="1400" b="1" u="none" strike="noStrike" cap="none">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52" name="Google Shape;652;g714f831f9c_0_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46</a:t>
            </a:fld>
            <a:endParaRPr/>
          </a:p>
        </p:txBody>
      </p:sp>
      <p:sp>
        <p:nvSpPr>
          <p:cNvPr id="653" name="Google Shape;653;g714f831f9c_0_30"/>
          <p:cNvSpPr txBox="1">
            <a:spLocks noGrp="1"/>
          </p:cNvSpPr>
          <p:nvPr>
            <p:ph type="body" idx="1"/>
          </p:nvPr>
        </p:nvSpPr>
        <p:spPr>
          <a:xfrm>
            <a:off x="3090625" y="575500"/>
            <a:ext cx="5596200" cy="105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400"/>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657"/>
        <p:cNvGrpSpPr/>
        <p:nvPr/>
      </p:nvGrpSpPr>
      <p:grpSpPr>
        <a:xfrm>
          <a:off x="0" y="0"/>
          <a:ext cx="0" cy="0"/>
          <a:chOff x="0" y="0"/>
          <a:chExt cx="0" cy="0"/>
        </a:xfrm>
      </p:grpSpPr>
      <p:sp>
        <p:nvSpPr>
          <p:cNvPr id="658" name="Google Shape;658;p29"/>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1" i="0" u="none" strike="noStrike" cap="none">
                <a:solidFill>
                  <a:srgbClr val="FFFFFF"/>
                </a:solidFill>
                <a:latin typeface="Nunito Sans"/>
                <a:ea typeface="Nunito Sans"/>
                <a:cs typeface="Nunito Sans"/>
                <a:sym typeface="Nunito Sans"/>
              </a:rPr>
              <a:t>SlidesCarnival icons are editable shapes</a:t>
            </a:r>
            <a:r>
              <a:rPr lang="en" sz="900" b="0" i="0" u="none" strike="noStrike" cap="none">
                <a:solidFill>
                  <a:srgbClr val="FFFFFF"/>
                </a:solidFill>
                <a:latin typeface="Nunito Sans"/>
                <a:ea typeface="Nunito Sans"/>
                <a:cs typeface="Nunito Sans"/>
                <a:sym typeface="Nunito Sans"/>
              </a:rPr>
              <a:t>. </a:t>
            </a:r>
            <a:endParaRPr sz="9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chemeClr val="dk1"/>
              </a:buClr>
              <a:buSzPts val="1100"/>
              <a:buFont typeface="Arial"/>
              <a:buNone/>
            </a:pPr>
            <a:endParaRPr sz="9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a:solidFill>
                  <a:srgbClr val="FFFFFF"/>
                </a:solidFill>
                <a:latin typeface="Nunito Sans"/>
                <a:ea typeface="Nunito Sans"/>
                <a:cs typeface="Nunito Sans"/>
                <a:sym typeface="Nunito Sans"/>
              </a:rPr>
              <a:t>This means that you can:</a:t>
            </a:r>
            <a:endParaRPr sz="900" b="0" i="0" u="none" strike="noStrike" cap="none">
              <a:solidFill>
                <a:srgbClr val="FFFFFF"/>
              </a:solidFill>
              <a:latin typeface="Nunito Sans"/>
              <a:ea typeface="Nunito Sans"/>
              <a:cs typeface="Nunito Sans"/>
              <a:sym typeface="Nunito Sans"/>
            </a:endParaRPr>
          </a:p>
          <a:p>
            <a:pPr marL="457200" marR="0" lvl="0" indent="-285750" algn="l" rtl="0">
              <a:lnSpc>
                <a:spcPct val="100000"/>
              </a:lnSpc>
              <a:spcBef>
                <a:spcPts val="0"/>
              </a:spcBef>
              <a:spcAft>
                <a:spcPts val="0"/>
              </a:spcAft>
              <a:buClr>
                <a:srgbClr val="FFFFFF"/>
              </a:buClr>
              <a:buSzPts val="900"/>
              <a:buFont typeface="Nunito Sans"/>
              <a:buChar char="●"/>
            </a:pPr>
            <a:r>
              <a:rPr lang="en" sz="900" b="0" i="0" u="none" strike="noStrike" cap="none">
                <a:solidFill>
                  <a:srgbClr val="FFFFFF"/>
                </a:solidFill>
                <a:latin typeface="Nunito Sans"/>
                <a:ea typeface="Nunito Sans"/>
                <a:cs typeface="Nunito Sans"/>
                <a:sym typeface="Nunito Sans"/>
              </a:rPr>
              <a:t>Resize them without losing quality.</a:t>
            </a:r>
            <a:endParaRPr sz="900" b="0" i="0" u="none" strike="noStrike" cap="none">
              <a:solidFill>
                <a:srgbClr val="FFFFFF"/>
              </a:solidFill>
              <a:latin typeface="Nunito Sans"/>
              <a:ea typeface="Nunito Sans"/>
              <a:cs typeface="Nunito Sans"/>
              <a:sym typeface="Nunito Sans"/>
            </a:endParaRPr>
          </a:p>
          <a:p>
            <a:pPr marL="457200" marR="0" lvl="0" indent="-285750" algn="l" rtl="0">
              <a:lnSpc>
                <a:spcPct val="100000"/>
              </a:lnSpc>
              <a:spcBef>
                <a:spcPts val="0"/>
              </a:spcBef>
              <a:spcAft>
                <a:spcPts val="0"/>
              </a:spcAft>
              <a:buClr>
                <a:srgbClr val="FFFFFF"/>
              </a:buClr>
              <a:buSzPts val="900"/>
              <a:buFont typeface="Nunito Sans"/>
              <a:buChar char="●"/>
            </a:pPr>
            <a:r>
              <a:rPr lang="en" sz="900" b="0" i="0" u="none" strike="noStrike" cap="none">
                <a:solidFill>
                  <a:srgbClr val="FFFFFF"/>
                </a:solidFill>
                <a:latin typeface="Nunito Sans"/>
                <a:ea typeface="Nunito Sans"/>
                <a:cs typeface="Nunito Sans"/>
                <a:sym typeface="Nunito Sans"/>
              </a:rPr>
              <a:t>Change line color, width and style.</a:t>
            </a:r>
            <a:endParaRPr sz="9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Nunito Sans"/>
                <a:ea typeface="Nunito Sans"/>
                <a:cs typeface="Nunito Sans"/>
                <a:sym typeface="Nunito Sans"/>
              </a:rPr>
              <a:t>Isn’t that nice? :)</a:t>
            </a:r>
            <a:endParaRPr sz="9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Nunito Sans"/>
                <a:ea typeface="Nunito Sans"/>
                <a:cs typeface="Nunito Sans"/>
                <a:sym typeface="Nunito Sans"/>
              </a:rPr>
              <a:t>Examples:</a:t>
            </a:r>
            <a:endParaRPr sz="9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chemeClr val="dk1"/>
              </a:buClr>
              <a:buSzPts val="1100"/>
              <a:buFont typeface="Arial"/>
              <a:buNone/>
            </a:pPr>
            <a:endParaRPr sz="9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FFFFFF"/>
              </a:solidFill>
              <a:latin typeface="Nunito Sans"/>
              <a:ea typeface="Nunito Sans"/>
              <a:cs typeface="Nunito Sans"/>
              <a:sym typeface="Nunito Sans"/>
            </a:endParaRPr>
          </a:p>
        </p:txBody>
      </p:sp>
      <p:grpSp>
        <p:nvGrpSpPr>
          <p:cNvPr id="659" name="Google Shape;659;p29"/>
          <p:cNvGrpSpPr/>
          <p:nvPr/>
        </p:nvGrpSpPr>
        <p:grpSpPr>
          <a:xfrm>
            <a:off x="348747" y="333019"/>
            <a:ext cx="342903" cy="447293"/>
            <a:chOff x="590250" y="244200"/>
            <a:chExt cx="407975" cy="532175"/>
          </a:xfrm>
        </p:grpSpPr>
        <p:sp>
          <p:nvSpPr>
            <p:cNvPr id="660" name="Google Shape;660;p2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9"/>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9"/>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9"/>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9"/>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9"/>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9"/>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9"/>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9"/>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4" name="Google Shape;674;p29"/>
          <p:cNvGrpSpPr/>
          <p:nvPr/>
        </p:nvGrpSpPr>
        <p:grpSpPr>
          <a:xfrm>
            <a:off x="901439" y="399041"/>
            <a:ext cx="372594" cy="310144"/>
            <a:chOff x="1247825" y="322750"/>
            <a:chExt cx="443300" cy="369000"/>
          </a:xfrm>
        </p:grpSpPr>
        <p:sp>
          <p:nvSpPr>
            <p:cNvPr id="675" name="Google Shape;675;p29"/>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9"/>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9"/>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9"/>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9"/>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 name="Google Shape;680;p29"/>
          <p:cNvGrpSpPr/>
          <p:nvPr/>
        </p:nvGrpSpPr>
        <p:grpSpPr>
          <a:xfrm>
            <a:off x="1474618" y="397507"/>
            <a:ext cx="356204" cy="313212"/>
            <a:chOff x="1929775" y="320925"/>
            <a:chExt cx="423800" cy="372650"/>
          </a:xfrm>
        </p:grpSpPr>
        <p:sp>
          <p:nvSpPr>
            <p:cNvPr id="681" name="Google Shape;681;p29"/>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29"/>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29"/>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9"/>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9"/>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6" name="Google Shape;686;p29"/>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9"/>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8" name="Google Shape;688;p29"/>
          <p:cNvGrpSpPr/>
          <p:nvPr/>
        </p:nvGrpSpPr>
        <p:grpSpPr>
          <a:xfrm>
            <a:off x="3744262" y="362185"/>
            <a:ext cx="336767" cy="383835"/>
            <a:chOff x="4630125" y="278900"/>
            <a:chExt cx="400675" cy="456675"/>
          </a:xfrm>
        </p:grpSpPr>
        <p:sp>
          <p:nvSpPr>
            <p:cNvPr id="689" name="Google Shape;689;p29"/>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9"/>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9"/>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9"/>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3" name="Google Shape;693;p29"/>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4" name="Google Shape;694;p29"/>
          <p:cNvGrpSpPr/>
          <p:nvPr/>
        </p:nvGrpSpPr>
        <p:grpSpPr>
          <a:xfrm>
            <a:off x="353874" y="908741"/>
            <a:ext cx="342882" cy="418128"/>
            <a:chOff x="596350" y="929175"/>
            <a:chExt cx="407950" cy="497475"/>
          </a:xfrm>
        </p:grpSpPr>
        <p:sp>
          <p:nvSpPr>
            <p:cNvPr id="695" name="Google Shape;695;p2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2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2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2" name="Google Shape;702;p29"/>
          <p:cNvGrpSpPr/>
          <p:nvPr/>
        </p:nvGrpSpPr>
        <p:grpSpPr>
          <a:xfrm>
            <a:off x="1478190" y="969656"/>
            <a:ext cx="349060" cy="298882"/>
            <a:chOff x="1934025" y="1001650"/>
            <a:chExt cx="415300" cy="355600"/>
          </a:xfrm>
        </p:grpSpPr>
        <p:sp>
          <p:nvSpPr>
            <p:cNvPr id="703" name="Google Shape;703;p29"/>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29"/>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29"/>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29"/>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7" name="Google Shape;707;p29"/>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29"/>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29"/>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29"/>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1" name="Google Shape;711;p29"/>
          <p:cNvGrpSpPr/>
          <p:nvPr/>
        </p:nvGrpSpPr>
        <p:grpSpPr>
          <a:xfrm>
            <a:off x="4302585" y="947131"/>
            <a:ext cx="350068" cy="350573"/>
            <a:chOff x="5294400" y="974850"/>
            <a:chExt cx="416500" cy="417100"/>
          </a:xfrm>
        </p:grpSpPr>
        <p:sp>
          <p:nvSpPr>
            <p:cNvPr id="712" name="Google Shape;712;p29"/>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29"/>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4" name="Google Shape;714;p29"/>
          <p:cNvGrpSpPr/>
          <p:nvPr/>
        </p:nvGrpSpPr>
        <p:grpSpPr>
          <a:xfrm>
            <a:off x="4825607" y="907732"/>
            <a:ext cx="433992" cy="422729"/>
            <a:chOff x="5916675" y="927975"/>
            <a:chExt cx="516350" cy="502950"/>
          </a:xfrm>
        </p:grpSpPr>
        <p:sp>
          <p:nvSpPr>
            <p:cNvPr id="715" name="Google Shape;715;p2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2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7" name="Google Shape;717;p29"/>
          <p:cNvGrpSpPr/>
          <p:nvPr/>
        </p:nvGrpSpPr>
        <p:grpSpPr>
          <a:xfrm>
            <a:off x="327251" y="1557145"/>
            <a:ext cx="391001" cy="264085"/>
            <a:chOff x="564675" y="1700625"/>
            <a:chExt cx="465200" cy="314200"/>
          </a:xfrm>
        </p:grpSpPr>
        <p:sp>
          <p:nvSpPr>
            <p:cNvPr id="718" name="Google Shape;718;p29"/>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29"/>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29"/>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1" name="Google Shape;721;p29"/>
          <p:cNvGrpSpPr/>
          <p:nvPr/>
        </p:nvGrpSpPr>
        <p:grpSpPr>
          <a:xfrm>
            <a:off x="892235" y="1492657"/>
            <a:ext cx="391001" cy="382827"/>
            <a:chOff x="1236875" y="1623900"/>
            <a:chExt cx="465200" cy="455475"/>
          </a:xfrm>
        </p:grpSpPr>
        <p:sp>
          <p:nvSpPr>
            <p:cNvPr id="722" name="Google Shape;722;p29"/>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29"/>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29"/>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29"/>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29"/>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29"/>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29"/>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9" name="Google Shape;729;p29"/>
          <p:cNvGrpSpPr/>
          <p:nvPr/>
        </p:nvGrpSpPr>
        <p:grpSpPr>
          <a:xfrm>
            <a:off x="1469490" y="1500852"/>
            <a:ext cx="366458" cy="366437"/>
            <a:chOff x="1923675" y="1633650"/>
            <a:chExt cx="436000" cy="435975"/>
          </a:xfrm>
        </p:grpSpPr>
        <p:sp>
          <p:nvSpPr>
            <p:cNvPr id="730" name="Google Shape;730;p29"/>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29"/>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29"/>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29"/>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29"/>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29"/>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6" name="Google Shape;736;p29"/>
          <p:cNvGrpSpPr/>
          <p:nvPr/>
        </p:nvGrpSpPr>
        <p:grpSpPr>
          <a:xfrm>
            <a:off x="2032941" y="1499318"/>
            <a:ext cx="369505" cy="369505"/>
            <a:chOff x="2594050" y="1631825"/>
            <a:chExt cx="439625" cy="439625"/>
          </a:xfrm>
        </p:grpSpPr>
        <p:sp>
          <p:nvSpPr>
            <p:cNvPr id="737" name="Google Shape;737;p2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2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2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2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1" name="Google Shape;741;p29"/>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2" name="Google Shape;742;p29"/>
          <p:cNvGrpSpPr/>
          <p:nvPr/>
        </p:nvGrpSpPr>
        <p:grpSpPr>
          <a:xfrm>
            <a:off x="3197706" y="1471687"/>
            <a:ext cx="299911" cy="424768"/>
            <a:chOff x="3979850" y="1598950"/>
            <a:chExt cx="356825" cy="505375"/>
          </a:xfrm>
        </p:grpSpPr>
        <p:sp>
          <p:nvSpPr>
            <p:cNvPr id="743" name="Google Shape;743;p29"/>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29"/>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5" name="Google Shape;745;p29"/>
          <p:cNvGrpSpPr/>
          <p:nvPr/>
        </p:nvGrpSpPr>
        <p:grpSpPr>
          <a:xfrm>
            <a:off x="3715096" y="1562776"/>
            <a:ext cx="395098" cy="242589"/>
            <a:chOff x="4595425" y="1707325"/>
            <a:chExt cx="470075" cy="288625"/>
          </a:xfrm>
        </p:grpSpPr>
        <p:sp>
          <p:nvSpPr>
            <p:cNvPr id="746" name="Google Shape;746;p29"/>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9"/>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29"/>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29"/>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9"/>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1" name="Google Shape;751;p29"/>
          <p:cNvGrpSpPr/>
          <p:nvPr/>
        </p:nvGrpSpPr>
        <p:grpSpPr>
          <a:xfrm>
            <a:off x="4299013" y="1503416"/>
            <a:ext cx="357234" cy="361310"/>
            <a:chOff x="5290150" y="1636700"/>
            <a:chExt cx="425025" cy="429875"/>
          </a:xfrm>
        </p:grpSpPr>
        <p:sp>
          <p:nvSpPr>
            <p:cNvPr id="752" name="Google Shape;752;p29"/>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9"/>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 name="Google Shape;754;p29"/>
          <p:cNvGrpSpPr/>
          <p:nvPr/>
        </p:nvGrpSpPr>
        <p:grpSpPr>
          <a:xfrm>
            <a:off x="4862967" y="1492657"/>
            <a:ext cx="359272" cy="376691"/>
            <a:chOff x="5961125" y="1623900"/>
            <a:chExt cx="427450" cy="448175"/>
          </a:xfrm>
        </p:grpSpPr>
        <p:sp>
          <p:nvSpPr>
            <p:cNvPr id="755" name="Google Shape;755;p29"/>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29"/>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29"/>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29"/>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9"/>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9"/>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29"/>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 name="Google Shape;762;p29"/>
          <p:cNvGrpSpPr/>
          <p:nvPr/>
        </p:nvGrpSpPr>
        <p:grpSpPr>
          <a:xfrm>
            <a:off x="5415659" y="1502386"/>
            <a:ext cx="383835" cy="363369"/>
            <a:chOff x="6618700" y="1635475"/>
            <a:chExt cx="456675" cy="432325"/>
          </a:xfrm>
        </p:grpSpPr>
        <p:sp>
          <p:nvSpPr>
            <p:cNvPr id="763" name="Google Shape;763;p29"/>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29"/>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29"/>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29"/>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29"/>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8" name="Google Shape;768;p29"/>
          <p:cNvGrpSpPr/>
          <p:nvPr/>
        </p:nvGrpSpPr>
        <p:grpSpPr>
          <a:xfrm>
            <a:off x="370747" y="2085798"/>
            <a:ext cx="304009" cy="326513"/>
            <a:chOff x="616425" y="2329600"/>
            <a:chExt cx="361700" cy="388475"/>
          </a:xfrm>
        </p:grpSpPr>
        <p:sp>
          <p:nvSpPr>
            <p:cNvPr id="769" name="Google Shape;769;p29"/>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29"/>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29"/>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29"/>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29"/>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29"/>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29"/>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29"/>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 name="Google Shape;777;p29"/>
          <p:cNvGrpSpPr/>
          <p:nvPr/>
        </p:nvGrpSpPr>
        <p:grpSpPr>
          <a:xfrm>
            <a:off x="927557" y="2088866"/>
            <a:ext cx="320378" cy="320378"/>
            <a:chOff x="1278900" y="2333250"/>
            <a:chExt cx="381175" cy="381175"/>
          </a:xfrm>
        </p:grpSpPr>
        <p:sp>
          <p:nvSpPr>
            <p:cNvPr id="778" name="Google Shape;778;p29"/>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29"/>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29"/>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29"/>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2" name="Google Shape;782;p29"/>
          <p:cNvGrpSpPr/>
          <p:nvPr/>
        </p:nvGrpSpPr>
        <p:grpSpPr>
          <a:xfrm>
            <a:off x="1492520" y="2088866"/>
            <a:ext cx="320399" cy="320378"/>
            <a:chOff x="1951075" y="2333250"/>
            <a:chExt cx="381200" cy="381175"/>
          </a:xfrm>
        </p:grpSpPr>
        <p:sp>
          <p:nvSpPr>
            <p:cNvPr id="783" name="Google Shape;783;p29"/>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29"/>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29"/>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29"/>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 name="Google Shape;787;p29"/>
          <p:cNvGrpSpPr/>
          <p:nvPr/>
        </p:nvGrpSpPr>
        <p:grpSpPr>
          <a:xfrm>
            <a:off x="2057504" y="2088866"/>
            <a:ext cx="320378" cy="320378"/>
            <a:chOff x="2623275" y="2333250"/>
            <a:chExt cx="381175" cy="381175"/>
          </a:xfrm>
        </p:grpSpPr>
        <p:sp>
          <p:nvSpPr>
            <p:cNvPr id="788" name="Google Shape;788;p29"/>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29"/>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29"/>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29"/>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 name="Google Shape;792;p29"/>
          <p:cNvGrpSpPr/>
          <p:nvPr/>
        </p:nvGrpSpPr>
        <p:grpSpPr>
          <a:xfrm>
            <a:off x="2697209" y="2033603"/>
            <a:ext cx="170937" cy="426827"/>
            <a:chOff x="3384375" y="2267500"/>
            <a:chExt cx="203375" cy="507825"/>
          </a:xfrm>
        </p:grpSpPr>
        <p:sp>
          <p:nvSpPr>
            <p:cNvPr id="793" name="Google Shape;793;p29"/>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9"/>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5" name="Google Shape;795;p29"/>
          <p:cNvGrpSpPr/>
          <p:nvPr/>
        </p:nvGrpSpPr>
        <p:grpSpPr>
          <a:xfrm>
            <a:off x="3842516" y="2087836"/>
            <a:ext cx="140237" cy="318339"/>
            <a:chOff x="4747025" y="2332025"/>
            <a:chExt cx="166850" cy="378750"/>
          </a:xfrm>
        </p:grpSpPr>
        <p:sp>
          <p:nvSpPr>
            <p:cNvPr id="796" name="Google Shape;796;p29"/>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29"/>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8" name="Google Shape;798;p29"/>
          <p:cNvGrpSpPr/>
          <p:nvPr/>
        </p:nvGrpSpPr>
        <p:grpSpPr>
          <a:xfrm>
            <a:off x="3274990" y="2035641"/>
            <a:ext cx="145343" cy="422729"/>
            <a:chOff x="4071800" y="2269925"/>
            <a:chExt cx="172925" cy="502950"/>
          </a:xfrm>
        </p:grpSpPr>
        <p:sp>
          <p:nvSpPr>
            <p:cNvPr id="799" name="Google Shape;799;p29"/>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29"/>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1" name="Google Shape;801;p29"/>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2" name="Google Shape;802;p29"/>
          <p:cNvGrpSpPr/>
          <p:nvPr/>
        </p:nvGrpSpPr>
        <p:grpSpPr>
          <a:xfrm>
            <a:off x="4872696" y="2086302"/>
            <a:ext cx="345971" cy="325505"/>
            <a:chOff x="5972700" y="2330200"/>
            <a:chExt cx="411625" cy="387275"/>
          </a:xfrm>
        </p:grpSpPr>
        <p:sp>
          <p:nvSpPr>
            <p:cNvPr id="803" name="Google Shape;803;p2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2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 name="Google Shape;805;p29"/>
          <p:cNvGrpSpPr/>
          <p:nvPr/>
        </p:nvGrpSpPr>
        <p:grpSpPr>
          <a:xfrm>
            <a:off x="467993" y="2614431"/>
            <a:ext cx="109538" cy="399195"/>
            <a:chOff x="732125" y="2958550"/>
            <a:chExt cx="130325" cy="474950"/>
          </a:xfrm>
        </p:grpSpPr>
        <p:sp>
          <p:nvSpPr>
            <p:cNvPr id="806" name="Google Shape;806;p29"/>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29"/>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29"/>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29"/>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9"/>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29"/>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29"/>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9"/>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4" name="Google Shape;814;p29"/>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9"/>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6" name="Google Shape;816;p29"/>
          <p:cNvGrpSpPr/>
          <p:nvPr/>
        </p:nvGrpSpPr>
        <p:grpSpPr>
          <a:xfrm>
            <a:off x="2023737" y="2627227"/>
            <a:ext cx="387933" cy="367467"/>
            <a:chOff x="2583100" y="2973775"/>
            <a:chExt cx="461550" cy="437200"/>
          </a:xfrm>
        </p:grpSpPr>
        <p:sp>
          <p:nvSpPr>
            <p:cNvPr id="817" name="Google Shape;817;p29"/>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29"/>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9" name="Google Shape;819;p29"/>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0" name="Google Shape;820;p29"/>
          <p:cNvGrpSpPr/>
          <p:nvPr/>
        </p:nvGrpSpPr>
        <p:grpSpPr>
          <a:xfrm>
            <a:off x="4263186" y="2655384"/>
            <a:ext cx="435022" cy="323445"/>
            <a:chOff x="5247525" y="3007275"/>
            <a:chExt cx="517575" cy="384825"/>
          </a:xfrm>
        </p:grpSpPr>
        <p:sp>
          <p:nvSpPr>
            <p:cNvPr id="821" name="Google Shape;821;p2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3" name="Google Shape;823;p29"/>
          <p:cNvGrpSpPr/>
          <p:nvPr/>
        </p:nvGrpSpPr>
        <p:grpSpPr>
          <a:xfrm>
            <a:off x="3174172" y="2636956"/>
            <a:ext cx="342882" cy="350068"/>
            <a:chOff x="3951850" y="2985350"/>
            <a:chExt cx="407950" cy="416500"/>
          </a:xfrm>
        </p:grpSpPr>
        <p:sp>
          <p:nvSpPr>
            <p:cNvPr id="824" name="Google Shape;824;p2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2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2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2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8" name="Google Shape;828;p29"/>
          <p:cNvGrpSpPr/>
          <p:nvPr/>
        </p:nvGrpSpPr>
        <p:grpSpPr>
          <a:xfrm>
            <a:off x="330844" y="3226504"/>
            <a:ext cx="397136" cy="305017"/>
            <a:chOff x="568950" y="3686775"/>
            <a:chExt cx="472500" cy="362900"/>
          </a:xfrm>
        </p:grpSpPr>
        <p:sp>
          <p:nvSpPr>
            <p:cNvPr id="829" name="Google Shape;829;p29"/>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29"/>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29"/>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2" name="Google Shape;832;p29"/>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3" name="Google Shape;833;p29"/>
          <p:cNvGrpSpPr/>
          <p:nvPr/>
        </p:nvGrpSpPr>
        <p:grpSpPr>
          <a:xfrm>
            <a:off x="898896" y="3252097"/>
            <a:ext cx="377700" cy="253852"/>
            <a:chOff x="1244800" y="3717225"/>
            <a:chExt cx="449375" cy="302025"/>
          </a:xfrm>
        </p:grpSpPr>
        <p:sp>
          <p:nvSpPr>
            <p:cNvPr id="834" name="Google Shape;834;p29"/>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29"/>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29"/>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29"/>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29"/>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29"/>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0" name="Google Shape;840;p29"/>
          <p:cNvGrpSpPr/>
          <p:nvPr/>
        </p:nvGrpSpPr>
        <p:grpSpPr>
          <a:xfrm>
            <a:off x="1468986" y="3232639"/>
            <a:ext cx="367467" cy="287115"/>
            <a:chOff x="1923075" y="3694075"/>
            <a:chExt cx="437200" cy="341600"/>
          </a:xfrm>
        </p:grpSpPr>
        <p:sp>
          <p:nvSpPr>
            <p:cNvPr id="841" name="Google Shape;841;p29"/>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29"/>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29"/>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29"/>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29"/>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29"/>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29"/>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29"/>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29"/>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0" name="Google Shape;850;p29"/>
          <p:cNvGrpSpPr/>
          <p:nvPr/>
        </p:nvGrpSpPr>
        <p:grpSpPr>
          <a:xfrm>
            <a:off x="2037542" y="3228038"/>
            <a:ext cx="360301" cy="295814"/>
            <a:chOff x="2599525" y="3688600"/>
            <a:chExt cx="428675" cy="351950"/>
          </a:xfrm>
        </p:grpSpPr>
        <p:sp>
          <p:nvSpPr>
            <p:cNvPr id="851" name="Google Shape;851;p29"/>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29"/>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29"/>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4" name="Google Shape;854;p29"/>
          <p:cNvGrpSpPr/>
          <p:nvPr/>
        </p:nvGrpSpPr>
        <p:grpSpPr>
          <a:xfrm>
            <a:off x="2619925" y="3207571"/>
            <a:ext cx="333700" cy="329077"/>
            <a:chOff x="3292425" y="3664250"/>
            <a:chExt cx="397025" cy="391525"/>
          </a:xfrm>
        </p:grpSpPr>
        <p:sp>
          <p:nvSpPr>
            <p:cNvPr id="855" name="Google Shape;855;p29"/>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29"/>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29"/>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8" name="Google Shape;858;p29"/>
          <p:cNvGrpSpPr/>
          <p:nvPr/>
        </p:nvGrpSpPr>
        <p:grpSpPr>
          <a:xfrm>
            <a:off x="3157782" y="3250038"/>
            <a:ext cx="369526" cy="268183"/>
            <a:chOff x="3932350" y="3714775"/>
            <a:chExt cx="439650" cy="319075"/>
          </a:xfrm>
        </p:grpSpPr>
        <p:sp>
          <p:nvSpPr>
            <p:cNvPr id="859" name="Google Shape;859;p29"/>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29"/>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29"/>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29"/>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29"/>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4" name="Google Shape;864;p29"/>
          <p:cNvGrpSpPr/>
          <p:nvPr/>
        </p:nvGrpSpPr>
        <p:grpSpPr>
          <a:xfrm>
            <a:off x="3722766" y="3250038"/>
            <a:ext cx="369505" cy="268183"/>
            <a:chOff x="4604550" y="3714775"/>
            <a:chExt cx="439625" cy="319075"/>
          </a:xfrm>
        </p:grpSpPr>
        <p:sp>
          <p:nvSpPr>
            <p:cNvPr id="865" name="Google Shape;865;p29"/>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29"/>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7" name="Google Shape;867;p29"/>
          <p:cNvGrpSpPr/>
          <p:nvPr/>
        </p:nvGrpSpPr>
        <p:grpSpPr>
          <a:xfrm>
            <a:off x="4301051" y="3222406"/>
            <a:ext cx="353136" cy="313738"/>
            <a:chOff x="5292575" y="3681900"/>
            <a:chExt cx="420150" cy="373275"/>
          </a:xfrm>
        </p:grpSpPr>
        <p:sp>
          <p:nvSpPr>
            <p:cNvPr id="868" name="Google Shape;868;p29"/>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29"/>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29"/>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29"/>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29"/>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29"/>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29"/>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5" name="Google Shape;875;p29"/>
          <p:cNvGrpSpPr/>
          <p:nvPr/>
        </p:nvGrpSpPr>
        <p:grpSpPr>
          <a:xfrm>
            <a:off x="4846073" y="3182482"/>
            <a:ext cx="393060" cy="393060"/>
            <a:chOff x="5941025" y="3634400"/>
            <a:chExt cx="467650" cy="467650"/>
          </a:xfrm>
        </p:grpSpPr>
        <p:sp>
          <p:nvSpPr>
            <p:cNvPr id="876" name="Google Shape;876;p29"/>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29"/>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29"/>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29"/>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29"/>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29"/>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2" name="Google Shape;882;p29"/>
          <p:cNvGrpSpPr/>
          <p:nvPr/>
        </p:nvGrpSpPr>
        <p:grpSpPr>
          <a:xfrm>
            <a:off x="5436146" y="3207571"/>
            <a:ext cx="342882" cy="342903"/>
            <a:chOff x="6643075" y="3664250"/>
            <a:chExt cx="407950" cy="407975"/>
          </a:xfrm>
        </p:grpSpPr>
        <p:sp>
          <p:nvSpPr>
            <p:cNvPr id="883" name="Google Shape;883;p2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2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5" name="Google Shape;885;p29"/>
          <p:cNvGrpSpPr/>
          <p:nvPr/>
        </p:nvGrpSpPr>
        <p:grpSpPr>
          <a:xfrm>
            <a:off x="336980" y="3758225"/>
            <a:ext cx="371564" cy="371543"/>
            <a:chOff x="576250" y="4319400"/>
            <a:chExt cx="442075" cy="442050"/>
          </a:xfrm>
        </p:grpSpPr>
        <p:sp>
          <p:nvSpPr>
            <p:cNvPr id="886" name="Google Shape;886;p2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2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2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2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0" name="Google Shape;890;p29"/>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29"/>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29"/>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29"/>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4" name="Google Shape;894;p29"/>
          <p:cNvGrpSpPr/>
          <p:nvPr/>
        </p:nvGrpSpPr>
        <p:grpSpPr>
          <a:xfrm>
            <a:off x="4280585" y="3777157"/>
            <a:ext cx="394068" cy="325505"/>
            <a:chOff x="5268225" y="4341925"/>
            <a:chExt cx="468850" cy="387275"/>
          </a:xfrm>
        </p:grpSpPr>
        <p:sp>
          <p:nvSpPr>
            <p:cNvPr id="895" name="Google Shape;895;p29"/>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29"/>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29"/>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29"/>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29"/>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29"/>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29"/>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29"/>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3" name="Google Shape;903;p29"/>
          <p:cNvGrpSpPr/>
          <p:nvPr/>
        </p:nvGrpSpPr>
        <p:grpSpPr>
          <a:xfrm>
            <a:off x="4865531" y="3766924"/>
            <a:ext cx="354145" cy="354145"/>
            <a:chOff x="5964175" y="4329750"/>
            <a:chExt cx="421350" cy="421350"/>
          </a:xfrm>
        </p:grpSpPr>
        <p:sp>
          <p:nvSpPr>
            <p:cNvPr id="904" name="Google Shape;904;p29"/>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29"/>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6" name="Google Shape;906;p29"/>
          <p:cNvGrpSpPr/>
          <p:nvPr/>
        </p:nvGrpSpPr>
        <p:grpSpPr>
          <a:xfrm>
            <a:off x="901439" y="4331908"/>
            <a:ext cx="372594" cy="360301"/>
            <a:chOff x="1247825" y="5001950"/>
            <a:chExt cx="443300" cy="428675"/>
          </a:xfrm>
        </p:grpSpPr>
        <p:sp>
          <p:nvSpPr>
            <p:cNvPr id="907" name="Google Shape;907;p29"/>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29"/>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9"/>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9"/>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29"/>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29"/>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3" name="Google Shape;913;p29"/>
          <p:cNvGrpSpPr/>
          <p:nvPr/>
        </p:nvGrpSpPr>
        <p:grpSpPr>
          <a:xfrm>
            <a:off x="1499685" y="4313985"/>
            <a:ext cx="306068" cy="389992"/>
            <a:chOff x="1959600" y="4980625"/>
            <a:chExt cx="364150" cy="464000"/>
          </a:xfrm>
        </p:grpSpPr>
        <p:sp>
          <p:nvSpPr>
            <p:cNvPr id="914" name="Google Shape;914;p29"/>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29"/>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9"/>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29"/>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29"/>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29"/>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29"/>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1" name="Google Shape;921;p29"/>
          <p:cNvGrpSpPr/>
          <p:nvPr/>
        </p:nvGrpSpPr>
        <p:grpSpPr>
          <a:xfrm>
            <a:off x="2042165" y="4328840"/>
            <a:ext cx="351077" cy="360806"/>
            <a:chOff x="2605025" y="4998300"/>
            <a:chExt cx="417700" cy="429275"/>
          </a:xfrm>
        </p:grpSpPr>
        <p:sp>
          <p:nvSpPr>
            <p:cNvPr id="922" name="Google Shape;922;p29"/>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29"/>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29"/>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5" name="Google Shape;925;p29"/>
          <p:cNvGrpSpPr/>
          <p:nvPr/>
        </p:nvGrpSpPr>
        <p:grpSpPr>
          <a:xfrm>
            <a:off x="2572857" y="4331908"/>
            <a:ext cx="419662" cy="349543"/>
            <a:chOff x="3236425" y="5001950"/>
            <a:chExt cx="499300" cy="415875"/>
          </a:xfrm>
        </p:grpSpPr>
        <p:sp>
          <p:nvSpPr>
            <p:cNvPr id="926" name="Google Shape;926;p29"/>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9"/>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9"/>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9"/>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29"/>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29"/>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2" name="Google Shape;932;p29"/>
          <p:cNvGrpSpPr/>
          <p:nvPr/>
        </p:nvGrpSpPr>
        <p:grpSpPr>
          <a:xfrm>
            <a:off x="3187977" y="4313985"/>
            <a:ext cx="319369" cy="380263"/>
            <a:chOff x="3968275" y="4980625"/>
            <a:chExt cx="379975" cy="452425"/>
          </a:xfrm>
        </p:grpSpPr>
        <p:sp>
          <p:nvSpPr>
            <p:cNvPr id="933" name="Google Shape;933;p29"/>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29"/>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29"/>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6" name="Google Shape;936;p29"/>
          <p:cNvGrpSpPr/>
          <p:nvPr/>
        </p:nvGrpSpPr>
        <p:grpSpPr>
          <a:xfrm>
            <a:off x="4843510" y="4398938"/>
            <a:ext cx="404323" cy="220085"/>
            <a:chOff x="5937975" y="5081700"/>
            <a:chExt cx="481050" cy="261850"/>
          </a:xfrm>
        </p:grpSpPr>
        <p:sp>
          <p:nvSpPr>
            <p:cNvPr id="937" name="Google Shape;937;p29"/>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29"/>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29"/>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0" name="Google Shape;940;p29"/>
          <p:cNvGrpSpPr/>
          <p:nvPr/>
        </p:nvGrpSpPr>
        <p:grpSpPr>
          <a:xfrm>
            <a:off x="5461718" y="4356472"/>
            <a:ext cx="290183" cy="333678"/>
            <a:chOff x="6673500" y="5031175"/>
            <a:chExt cx="345250" cy="397000"/>
          </a:xfrm>
        </p:grpSpPr>
        <p:sp>
          <p:nvSpPr>
            <p:cNvPr id="941" name="Google Shape;941;p29"/>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29"/>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29"/>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29"/>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29"/>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6" name="Google Shape;946;p29"/>
          <p:cNvGrpSpPr/>
          <p:nvPr/>
        </p:nvGrpSpPr>
        <p:grpSpPr>
          <a:xfrm>
            <a:off x="3153705" y="381117"/>
            <a:ext cx="387933" cy="345971"/>
            <a:chOff x="3927500" y="301425"/>
            <a:chExt cx="461550" cy="411625"/>
          </a:xfrm>
        </p:grpSpPr>
        <p:sp>
          <p:nvSpPr>
            <p:cNvPr id="947" name="Google Shape;947;p29"/>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29"/>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29"/>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9"/>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9"/>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29"/>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29"/>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29"/>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29"/>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29"/>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29"/>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29"/>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29"/>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29"/>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29"/>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29"/>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29"/>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29"/>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29"/>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29"/>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29"/>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29"/>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29"/>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29"/>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29"/>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29"/>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29"/>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4" name="Google Shape;974;p29"/>
          <p:cNvGrpSpPr/>
          <p:nvPr/>
        </p:nvGrpSpPr>
        <p:grpSpPr>
          <a:xfrm>
            <a:off x="5441252" y="387778"/>
            <a:ext cx="332670" cy="332670"/>
            <a:chOff x="6649150" y="309350"/>
            <a:chExt cx="395800" cy="395800"/>
          </a:xfrm>
        </p:grpSpPr>
        <p:sp>
          <p:nvSpPr>
            <p:cNvPr id="975" name="Google Shape;975;p29"/>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29"/>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29"/>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29"/>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29"/>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29"/>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29"/>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29"/>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29"/>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29"/>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29"/>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29"/>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9"/>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9"/>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9"/>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29"/>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29"/>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9"/>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9"/>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9"/>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9"/>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29"/>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29"/>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8" name="Google Shape;998;p29"/>
          <p:cNvGrpSpPr/>
          <p:nvPr/>
        </p:nvGrpSpPr>
        <p:grpSpPr>
          <a:xfrm>
            <a:off x="4873705" y="395448"/>
            <a:ext cx="337797" cy="319873"/>
            <a:chOff x="5973900" y="318475"/>
            <a:chExt cx="401900" cy="380575"/>
          </a:xfrm>
        </p:grpSpPr>
        <p:sp>
          <p:nvSpPr>
            <p:cNvPr id="999" name="Google Shape;999;p29"/>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9"/>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9"/>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9"/>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9"/>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9"/>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9"/>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29"/>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29"/>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29"/>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29"/>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9"/>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9"/>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9"/>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3" name="Google Shape;1013;p29"/>
          <p:cNvGrpSpPr/>
          <p:nvPr/>
        </p:nvGrpSpPr>
        <p:grpSpPr>
          <a:xfrm>
            <a:off x="918858" y="908741"/>
            <a:ext cx="342882" cy="418128"/>
            <a:chOff x="1268550" y="929175"/>
            <a:chExt cx="407950" cy="497475"/>
          </a:xfrm>
        </p:grpSpPr>
        <p:sp>
          <p:nvSpPr>
            <p:cNvPr id="1014" name="Google Shape;1014;p29"/>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29"/>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9"/>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7" name="Google Shape;1017;p29"/>
          <p:cNvGrpSpPr/>
          <p:nvPr/>
        </p:nvGrpSpPr>
        <p:grpSpPr>
          <a:xfrm>
            <a:off x="5404922" y="924605"/>
            <a:ext cx="405331" cy="388962"/>
            <a:chOff x="6605925" y="948050"/>
            <a:chExt cx="482250" cy="462775"/>
          </a:xfrm>
        </p:grpSpPr>
        <p:sp>
          <p:nvSpPr>
            <p:cNvPr id="1018" name="Google Shape;1018;p29"/>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9"/>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9"/>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29"/>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9"/>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29"/>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4" name="Google Shape;1024;p29"/>
          <p:cNvGrpSpPr/>
          <p:nvPr/>
        </p:nvGrpSpPr>
        <p:grpSpPr>
          <a:xfrm>
            <a:off x="5499604" y="2076574"/>
            <a:ext cx="215966" cy="342399"/>
            <a:chOff x="6718575" y="2318625"/>
            <a:chExt cx="256950" cy="407375"/>
          </a:xfrm>
        </p:grpSpPr>
        <p:sp>
          <p:nvSpPr>
            <p:cNvPr id="1025" name="Google Shape;1025;p2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2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2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2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3" name="Google Shape;1033;p29"/>
          <p:cNvGrpSpPr/>
          <p:nvPr/>
        </p:nvGrpSpPr>
        <p:grpSpPr>
          <a:xfrm>
            <a:off x="2600993" y="2703482"/>
            <a:ext cx="363369" cy="221115"/>
            <a:chOff x="3269900" y="3064500"/>
            <a:chExt cx="432325" cy="263075"/>
          </a:xfrm>
        </p:grpSpPr>
        <p:sp>
          <p:nvSpPr>
            <p:cNvPr id="1034" name="Google Shape;1034;p29"/>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9"/>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9"/>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7" name="Google Shape;1037;p29"/>
          <p:cNvGrpSpPr/>
          <p:nvPr/>
        </p:nvGrpSpPr>
        <p:grpSpPr>
          <a:xfrm>
            <a:off x="5475019" y="2635926"/>
            <a:ext cx="265115" cy="372594"/>
            <a:chOff x="6689325" y="2984125"/>
            <a:chExt cx="315425" cy="443300"/>
          </a:xfrm>
        </p:grpSpPr>
        <p:sp>
          <p:nvSpPr>
            <p:cNvPr id="1038" name="Google Shape;1038;p29"/>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9"/>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9"/>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29"/>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9"/>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3" name="Google Shape;1043;p29"/>
          <p:cNvGrpSpPr/>
          <p:nvPr/>
        </p:nvGrpSpPr>
        <p:grpSpPr>
          <a:xfrm>
            <a:off x="1523745" y="3730594"/>
            <a:ext cx="256416" cy="414535"/>
            <a:chOff x="1988225" y="4286525"/>
            <a:chExt cx="305075" cy="493200"/>
          </a:xfrm>
        </p:grpSpPr>
        <p:sp>
          <p:nvSpPr>
            <p:cNvPr id="1044" name="Google Shape;1044;p29"/>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9"/>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9"/>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29"/>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29"/>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29"/>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29"/>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1" name="Google Shape;1051;p29"/>
          <p:cNvGrpSpPr/>
          <p:nvPr/>
        </p:nvGrpSpPr>
        <p:grpSpPr>
          <a:xfrm>
            <a:off x="2067737" y="3759759"/>
            <a:ext cx="309640" cy="392030"/>
            <a:chOff x="2635450" y="4321225"/>
            <a:chExt cx="368400" cy="466425"/>
          </a:xfrm>
        </p:grpSpPr>
        <p:sp>
          <p:nvSpPr>
            <p:cNvPr id="1052" name="Google Shape;1052;p29"/>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9"/>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9"/>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29"/>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29"/>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29"/>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8" name="Google Shape;1058;p29"/>
          <p:cNvGrpSpPr/>
          <p:nvPr/>
        </p:nvGrpSpPr>
        <p:grpSpPr>
          <a:xfrm>
            <a:off x="5436146" y="3750030"/>
            <a:ext cx="342882" cy="383835"/>
            <a:chOff x="6643075" y="4309650"/>
            <a:chExt cx="407950" cy="456675"/>
          </a:xfrm>
        </p:grpSpPr>
        <p:sp>
          <p:nvSpPr>
            <p:cNvPr id="1059" name="Google Shape;1059;p29"/>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29"/>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29"/>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29"/>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9"/>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29"/>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29"/>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29"/>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29"/>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8" name="Google Shape;1068;p29"/>
          <p:cNvGrpSpPr/>
          <p:nvPr/>
        </p:nvGrpSpPr>
        <p:grpSpPr>
          <a:xfrm>
            <a:off x="4251419" y="4291984"/>
            <a:ext cx="452420" cy="433992"/>
            <a:chOff x="5233525" y="4954450"/>
            <a:chExt cx="538275" cy="516350"/>
          </a:xfrm>
        </p:grpSpPr>
        <p:sp>
          <p:nvSpPr>
            <p:cNvPr id="1069" name="Google Shape;1069;p2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2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2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2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0" name="Google Shape;1080;p29"/>
          <p:cNvGrpSpPr/>
          <p:nvPr/>
        </p:nvGrpSpPr>
        <p:grpSpPr>
          <a:xfrm>
            <a:off x="3682338" y="4299654"/>
            <a:ext cx="460615" cy="418653"/>
            <a:chOff x="4556450" y="4963575"/>
            <a:chExt cx="548025" cy="498100"/>
          </a:xfrm>
        </p:grpSpPr>
        <p:sp>
          <p:nvSpPr>
            <p:cNvPr id="1081" name="Google Shape;1081;p29"/>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9"/>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9"/>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9"/>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9"/>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6" name="Google Shape;1086;p29"/>
          <p:cNvGrpSpPr/>
          <p:nvPr/>
        </p:nvGrpSpPr>
        <p:grpSpPr>
          <a:xfrm>
            <a:off x="299620" y="4390239"/>
            <a:ext cx="445255" cy="246182"/>
            <a:chOff x="531800" y="5071350"/>
            <a:chExt cx="529750" cy="292900"/>
          </a:xfrm>
        </p:grpSpPr>
        <p:sp>
          <p:nvSpPr>
            <p:cNvPr id="1087" name="Google Shape;1087;p29"/>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29"/>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29"/>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9"/>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9"/>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29"/>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29"/>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4" name="Google Shape;1094;p29"/>
          <p:cNvGrpSpPr/>
          <p:nvPr/>
        </p:nvGrpSpPr>
        <p:grpSpPr>
          <a:xfrm>
            <a:off x="7243894" y="1803400"/>
            <a:ext cx="433992" cy="422729"/>
            <a:chOff x="5916675" y="927975"/>
            <a:chExt cx="516350" cy="502950"/>
          </a:xfrm>
        </p:grpSpPr>
        <p:sp>
          <p:nvSpPr>
            <p:cNvPr id="1095" name="Google Shape;1095;p2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7" name="Google Shape;1097;p29"/>
          <p:cNvGrpSpPr/>
          <p:nvPr/>
        </p:nvGrpSpPr>
        <p:grpSpPr>
          <a:xfrm>
            <a:off x="6359913" y="2509302"/>
            <a:ext cx="1079481" cy="1051467"/>
            <a:chOff x="5916675" y="927975"/>
            <a:chExt cx="516350" cy="502950"/>
          </a:xfrm>
        </p:grpSpPr>
        <p:sp>
          <p:nvSpPr>
            <p:cNvPr id="1098" name="Google Shape;1098;p2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0" name="Google Shape;1100;p29"/>
          <p:cNvGrpSpPr/>
          <p:nvPr/>
        </p:nvGrpSpPr>
        <p:grpSpPr>
          <a:xfrm>
            <a:off x="6360057" y="1803400"/>
            <a:ext cx="433992" cy="422729"/>
            <a:chOff x="5916675" y="927975"/>
            <a:chExt cx="516350" cy="502950"/>
          </a:xfrm>
        </p:grpSpPr>
        <p:sp>
          <p:nvSpPr>
            <p:cNvPr id="1101" name="Google Shape;1101;p2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3" name="Google Shape;1103;p29"/>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9"/>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9"/>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1110"/>
        <p:cNvGrpSpPr/>
        <p:nvPr/>
      </p:nvGrpSpPr>
      <p:grpSpPr>
        <a:xfrm>
          <a:off x="0" y="0"/>
          <a:ext cx="0" cy="0"/>
          <a:chOff x="0" y="0"/>
          <a:chExt cx="0" cy="0"/>
        </a:xfrm>
      </p:grpSpPr>
      <p:sp>
        <p:nvSpPr>
          <p:cNvPr id="1111" name="Google Shape;1111;p30"/>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1" i="0" u="none" strike="noStrike" cap="none">
                <a:solidFill>
                  <a:srgbClr val="FFFFFF"/>
                </a:solidFill>
                <a:latin typeface="Nunito Sans"/>
                <a:ea typeface="Nunito Sans"/>
                <a:cs typeface="Nunito Sans"/>
                <a:sym typeface="Nunito Sans"/>
              </a:rPr>
              <a:t>Now you can use any emoji as an icon!</a:t>
            </a:r>
            <a:endParaRPr sz="14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rgbClr val="FFFFFF"/>
                </a:solidFill>
                <a:latin typeface="Nunito Sans"/>
                <a:ea typeface="Nunito Sans"/>
                <a:cs typeface="Nunito Sans"/>
                <a:sym typeface="Nunito Sans"/>
              </a:rPr>
              <a:t>And of course it resizes without losing quality and you can change the color.</a:t>
            </a:r>
            <a:endParaRPr sz="14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Nunito Sans"/>
                <a:ea typeface="Nunito Sans"/>
                <a:cs typeface="Nunito Sans"/>
                <a:sym typeface="Nunito Sans"/>
              </a:rPr>
              <a:t>How? Follow Google instructions </a:t>
            </a:r>
            <a:r>
              <a:rPr lang="en" sz="1400" b="0" i="0" u="sng" strike="noStrike" cap="none">
                <a:solidFill>
                  <a:srgbClr val="FFFFFF"/>
                </a:solidFill>
                <a:latin typeface="Nunito Sans"/>
                <a:ea typeface="Nunito Sans"/>
                <a:cs typeface="Nunito Sans"/>
                <a:sym typeface="Nunito Sans"/>
                <a:hlinkClick r:id="rId3"/>
              </a:rPr>
              <a:t>https://twitter.com/googledocs/status/730087240156643328</a:t>
            </a:r>
            <a:endParaRPr sz="14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FFFFFF"/>
              </a:solidFill>
              <a:latin typeface="Nunito Sans"/>
              <a:ea typeface="Nunito Sans"/>
              <a:cs typeface="Nunito Sans"/>
              <a:sym typeface="Nunito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Nunito Sans"/>
              <a:ea typeface="Nunito Sans"/>
              <a:cs typeface="Nunito Sans"/>
              <a:sym typeface="Nunito Sans"/>
            </a:endParaRPr>
          </a:p>
        </p:txBody>
      </p:sp>
      <p:sp>
        <p:nvSpPr>
          <p:cNvPr id="1112" name="Google Shape;1112;p30"/>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en" sz="3600" b="0" i="0" u="none" strike="noStrike" cap="none">
                <a:solidFill>
                  <a:srgbClr val="FFFFFF"/>
                </a:solidFill>
                <a:latin typeface="Nunito Sans"/>
                <a:ea typeface="Nunito Sans"/>
                <a:cs typeface="Nunito Sans"/>
                <a:sym typeface="Nunito Sans"/>
              </a:rPr>
              <a:t>✋👆👉👍👤👦👧👨👩👪💃🏃💑❤😂😉😋😒😭👶😸🐟🍒🍔💣📌📖🔨🎃🎈🎨🏈🏰🌏🔌🔑</a:t>
            </a:r>
            <a:r>
              <a:rPr lang="en" sz="2400" b="0" i="0" u="none" strike="noStrike" cap="none">
                <a:solidFill>
                  <a:srgbClr val="FFFFFF"/>
                </a:solidFill>
                <a:highlight>
                  <a:srgbClr val="ED0036"/>
                </a:highlight>
                <a:latin typeface="Nunito Sans"/>
                <a:ea typeface="Nunito Sans"/>
                <a:cs typeface="Nunito Sans"/>
                <a:sym typeface="Nunito Sans"/>
              </a:rPr>
              <a:t> and many more...</a:t>
            </a:r>
            <a:endParaRPr sz="2400" b="0" i="0" u="none" strike="noStrike" cap="none">
              <a:solidFill>
                <a:srgbClr val="FFFFFF"/>
              </a:solidFill>
              <a:highlight>
                <a:srgbClr val="ED0036"/>
              </a:highlight>
              <a:latin typeface="Nunito Sans"/>
              <a:ea typeface="Nunito Sans"/>
              <a:cs typeface="Nunito Sans"/>
              <a:sym typeface="Nunito Sans"/>
            </a:endParaRPr>
          </a:p>
        </p:txBody>
      </p:sp>
      <p:sp>
        <p:nvSpPr>
          <p:cNvPr id="1113" name="Google Shape;1113;p30"/>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9600" b="0" i="0" u="none" strike="noStrike" cap="none">
                <a:solidFill>
                  <a:srgbClr val="FFFF00"/>
                </a:solidFill>
                <a:latin typeface="Arial"/>
                <a:ea typeface="Arial"/>
                <a:cs typeface="Arial"/>
                <a:sym typeface="Arial"/>
              </a:rPr>
              <a:t>😉</a:t>
            </a:r>
            <a:endParaRPr sz="9600" b="0" i="0" u="none" strike="noStrike" cap="none">
              <a:solidFill>
                <a:srgbClr val="FFFF00"/>
              </a:solidFill>
              <a:latin typeface="Arial"/>
              <a:ea typeface="Arial"/>
              <a:cs typeface="Arial"/>
              <a:sym typeface="Arial"/>
            </a:endParaRPr>
          </a:p>
        </p:txBody>
      </p:sp>
      <p:sp>
        <p:nvSpPr>
          <p:cNvPr id="1114" name="Google Shape;1114;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48</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714f831f9c_0_18"/>
          <p:cNvSpPr txBox="1">
            <a:spLocks noGrp="1"/>
          </p:cNvSpPr>
          <p:nvPr>
            <p:ph type="ctrTitle" idx="4294967295"/>
          </p:nvPr>
        </p:nvSpPr>
        <p:spPr>
          <a:xfrm>
            <a:off x="685800" y="2005500"/>
            <a:ext cx="7392900" cy="274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Nunito Sans"/>
              <a:buNone/>
            </a:pPr>
            <a:endParaRPr b="1"/>
          </a:p>
          <a:p>
            <a:pPr marL="0" marR="0" lvl="0" indent="0" algn="ctr" rtl="0">
              <a:lnSpc>
                <a:spcPct val="100000"/>
              </a:lnSpc>
              <a:spcBef>
                <a:spcPts val="0"/>
              </a:spcBef>
              <a:spcAft>
                <a:spcPts val="0"/>
              </a:spcAft>
              <a:buClr>
                <a:srgbClr val="FFFFFF"/>
              </a:buClr>
              <a:buSzPts val="2400"/>
              <a:buFont typeface="Nunito Sans"/>
              <a:buNone/>
            </a:pPr>
            <a:endParaRPr b="1"/>
          </a:p>
          <a:p>
            <a:pPr marL="0" marR="0" lvl="0" indent="0" algn="ctr" rtl="0">
              <a:lnSpc>
                <a:spcPct val="100000"/>
              </a:lnSpc>
              <a:spcBef>
                <a:spcPts val="0"/>
              </a:spcBef>
              <a:spcAft>
                <a:spcPts val="0"/>
              </a:spcAft>
              <a:buClr>
                <a:srgbClr val="FFFFFF"/>
              </a:buClr>
              <a:buSzPts val="2400"/>
              <a:buFont typeface="Nunito Sans"/>
              <a:buNone/>
            </a:pPr>
            <a:endParaRPr b="1"/>
          </a:p>
          <a:p>
            <a:pPr marL="0" marR="0" lvl="0" indent="0" algn="ctr" rtl="0">
              <a:lnSpc>
                <a:spcPct val="100000"/>
              </a:lnSpc>
              <a:spcBef>
                <a:spcPts val="0"/>
              </a:spcBef>
              <a:spcAft>
                <a:spcPts val="0"/>
              </a:spcAft>
              <a:buClr>
                <a:srgbClr val="FFFFFF"/>
              </a:buClr>
              <a:buSzPts val="2400"/>
              <a:buFont typeface="Nunito Sans"/>
              <a:buNone/>
            </a:pPr>
            <a:endParaRPr b="1"/>
          </a:p>
        </p:txBody>
      </p:sp>
      <p:sp>
        <p:nvSpPr>
          <p:cNvPr id="127" name="Google Shape;127;g714f831f9c_0_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5</a:t>
            </a:fld>
            <a:endParaRPr/>
          </a:p>
        </p:txBody>
      </p:sp>
      <p:grpSp>
        <p:nvGrpSpPr>
          <p:cNvPr id="128" name="Google Shape;128;g714f831f9c_0_18"/>
          <p:cNvGrpSpPr/>
          <p:nvPr/>
        </p:nvGrpSpPr>
        <p:grpSpPr>
          <a:xfrm>
            <a:off x="2997643" y="1338803"/>
            <a:ext cx="1953206" cy="1945085"/>
            <a:chOff x="3932350" y="3714775"/>
            <a:chExt cx="439650" cy="319075"/>
          </a:xfrm>
        </p:grpSpPr>
        <p:sp>
          <p:nvSpPr>
            <p:cNvPr id="129" name="Google Shape;129;g714f831f9c_0_1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714f831f9c_0_1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g714f831f9c_0_1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g714f831f9c_0_1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g714f831f9c_0_1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a:spLocks noGrp="1"/>
          </p:cNvSpPr>
          <p:nvPr>
            <p:ph type="body" idx="1"/>
          </p:nvPr>
        </p:nvSpPr>
        <p:spPr>
          <a:xfrm>
            <a:off x="2573925" y="1409375"/>
            <a:ext cx="5714700" cy="3388500"/>
          </a:xfrm>
          <a:prstGeom prst="rect">
            <a:avLst/>
          </a:prstGeom>
          <a:noFill/>
          <a:ln>
            <a:noFill/>
          </a:ln>
        </p:spPr>
        <p:txBody>
          <a:bodyPr spcFirstLastPara="1" wrap="square" lIns="91425" tIns="91425" rIns="91425" bIns="91425" anchor="t" anchorCtr="0">
            <a:noAutofit/>
          </a:bodyPr>
          <a:lstStyle/>
          <a:p>
            <a:pPr marL="0" lvl="0" indent="0" algn="l" rtl="0">
              <a:lnSpc>
                <a:spcPct val="178000"/>
              </a:lnSpc>
              <a:spcBef>
                <a:spcPts val="0"/>
              </a:spcBef>
              <a:spcAft>
                <a:spcPts val="0"/>
              </a:spcAft>
              <a:buClr>
                <a:schemeClr val="dk1"/>
              </a:buClr>
              <a:buSzPts val="1100"/>
              <a:buFont typeface="Arial"/>
              <a:buNone/>
            </a:pPr>
            <a:r>
              <a:rPr lang="en" sz="1100" i="0">
                <a:solidFill>
                  <a:srgbClr val="222222"/>
                </a:solidFill>
                <a:latin typeface="Arial"/>
                <a:ea typeface="Arial"/>
                <a:cs typeface="Arial"/>
                <a:sym typeface="Arial"/>
              </a:rPr>
              <a:t>Has the Bay Area housing market finally priced itself out of reach for, well, everyone?</a:t>
            </a:r>
            <a:endParaRPr sz="1100" i="0">
              <a:solidFill>
                <a:srgbClr val="222222"/>
              </a:solidFill>
              <a:latin typeface="Arial"/>
              <a:ea typeface="Arial"/>
              <a:cs typeface="Arial"/>
              <a:sym typeface="Arial"/>
            </a:endParaRPr>
          </a:p>
          <a:p>
            <a:pPr marL="0" lvl="0" indent="0" algn="l" rtl="0">
              <a:lnSpc>
                <a:spcPct val="178000"/>
              </a:lnSpc>
              <a:spcBef>
                <a:spcPts val="1800"/>
              </a:spcBef>
              <a:spcAft>
                <a:spcPts val="0"/>
              </a:spcAft>
              <a:buSzPts val="1100"/>
              <a:buNone/>
            </a:pPr>
            <a:r>
              <a:rPr lang="en" sz="1100" i="0">
                <a:solidFill>
                  <a:srgbClr val="222222"/>
                </a:solidFill>
                <a:latin typeface="Arial"/>
                <a:ea typeface="Arial"/>
                <a:cs typeface="Arial"/>
                <a:sym typeface="Arial"/>
              </a:rPr>
              <a:t>According to a new survey of more than 100 economists and real estate experts, </a:t>
            </a:r>
            <a:r>
              <a:rPr lang="en" sz="1100" i="0">
                <a:solidFill>
                  <a:srgbClr val="222222"/>
                </a:solidFill>
                <a:uFill>
                  <a:noFill/>
                </a:uFill>
                <a:latin typeface="Arial"/>
                <a:ea typeface="Arial"/>
                <a:cs typeface="Arial"/>
                <a:sym typeface="Arial"/>
                <a:hlinkClick r:id="rId3"/>
              </a:rPr>
              <a:t>the answer is yes</a:t>
            </a:r>
            <a:r>
              <a:rPr lang="en" sz="1100" i="0">
                <a:solidFill>
                  <a:srgbClr val="222222"/>
                </a:solidFill>
                <a:latin typeface="Arial"/>
                <a:ea typeface="Arial"/>
                <a:cs typeface="Arial"/>
                <a:sym typeface="Arial"/>
              </a:rPr>
              <a:t>.</a:t>
            </a:r>
            <a:endParaRPr sz="1100" i="0">
              <a:solidFill>
                <a:srgbClr val="222222"/>
              </a:solidFill>
              <a:latin typeface="Arial"/>
              <a:ea typeface="Arial"/>
              <a:cs typeface="Arial"/>
              <a:sym typeface="Arial"/>
            </a:endParaRPr>
          </a:p>
          <a:p>
            <a:pPr marL="0" lvl="0" indent="0" algn="l" rtl="0">
              <a:lnSpc>
                <a:spcPct val="178000"/>
              </a:lnSpc>
              <a:spcBef>
                <a:spcPts val="1800"/>
              </a:spcBef>
              <a:spcAft>
                <a:spcPts val="0"/>
              </a:spcAft>
              <a:buSzPts val="1100"/>
              <a:buNone/>
            </a:pPr>
            <a:r>
              <a:rPr lang="en" sz="1100" i="0">
                <a:solidFill>
                  <a:schemeClr val="dk1"/>
                </a:solidFill>
                <a:highlight>
                  <a:srgbClr val="FFFFFF"/>
                </a:highlight>
              </a:rPr>
              <a:t>web scraping  can extract and make available vast amounts of data which can be used for analysis.</a:t>
            </a:r>
            <a:endParaRPr sz="1100" i="0">
              <a:solidFill>
                <a:srgbClr val="222222"/>
              </a:solidFill>
              <a:latin typeface="Arial"/>
              <a:ea typeface="Arial"/>
              <a:cs typeface="Arial"/>
              <a:sym typeface="Arial"/>
            </a:endParaRPr>
          </a:p>
          <a:p>
            <a:pPr marL="0" lvl="0" indent="0" algn="l" rtl="0">
              <a:lnSpc>
                <a:spcPct val="178000"/>
              </a:lnSpc>
              <a:spcBef>
                <a:spcPts val="1800"/>
              </a:spcBef>
              <a:spcAft>
                <a:spcPts val="0"/>
              </a:spcAft>
              <a:buSzPts val="1100"/>
              <a:buNone/>
            </a:pPr>
            <a:r>
              <a:rPr lang="en" sz="1100" i="0">
                <a:solidFill>
                  <a:schemeClr val="dk1"/>
                </a:solidFill>
                <a:highlight>
                  <a:srgbClr val="FFFFFF"/>
                </a:highlight>
              </a:rPr>
              <a:t>With the help of web scraping we extracting the data from MLS Listing and Zillow website,</a:t>
            </a:r>
            <a:endParaRPr sz="1100" i="0">
              <a:solidFill>
                <a:srgbClr val="222222"/>
              </a:solidFill>
              <a:latin typeface="Arial"/>
              <a:ea typeface="Arial"/>
              <a:cs typeface="Arial"/>
              <a:sym typeface="Arial"/>
            </a:endParaRPr>
          </a:p>
          <a:p>
            <a:pPr marL="0" lvl="0" indent="0" algn="l" rtl="0">
              <a:lnSpc>
                <a:spcPct val="178000"/>
              </a:lnSpc>
              <a:spcBef>
                <a:spcPts val="1800"/>
              </a:spcBef>
              <a:spcAft>
                <a:spcPts val="0"/>
              </a:spcAft>
              <a:buSzPts val="1100"/>
              <a:buNone/>
            </a:pPr>
            <a:r>
              <a:rPr lang="en" sz="1100" i="0">
                <a:solidFill>
                  <a:srgbClr val="222222"/>
                </a:solidFill>
                <a:latin typeface="Arial"/>
                <a:ea typeface="Arial"/>
                <a:cs typeface="Arial"/>
                <a:sym typeface="Arial"/>
              </a:rPr>
              <a:t>Website:  </a:t>
            </a:r>
            <a:r>
              <a:rPr lang="en" sz="1100" i="0" u="sng">
                <a:solidFill>
                  <a:schemeClr val="hlink"/>
                </a:solidFill>
                <a:latin typeface="Arial"/>
                <a:ea typeface="Arial"/>
                <a:cs typeface="Arial"/>
                <a:sym typeface="Arial"/>
                <a:hlinkClick r:id="rId4"/>
              </a:rPr>
              <a:t>https://www.mlslistings.com/</a:t>
            </a:r>
            <a:r>
              <a:rPr lang="en" sz="1100" i="0">
                <a:solidFill>
                  <a:srgbClr val="222222"/>
                </a:solidFill>
                <a:latin typeface="Arial"/>
                <a:ea typeface="Arial"/>
                <a:cs typeface="Arial"/>
                <a:sym typeface="Arial"/>
              </a:rPr>
              <a:t> and </a:t>
            </a:r>
            <a:r>
              <a:rPr lang="en" sz="1100" i="0" u="sng">
                <a:solidFill>
                  <a:schemeClr val="hlink"/>
                </a:solidFill>
                <a:latin typeface="Arial"/>
                <a:ea typeface="Arial"/>
                <a:cs typeface="Arial"/>
                <a:sym typeface="Arial"/>
                <a:hlinkClick r:id="rId5"/>
              </a:rPr>
              <a:t>https://www.zillow.com/</a:t>
            </a:r>
            <a:endParaRPr sz="1100" i="0">
              <a:solidFill>
                <a:srgbClr val="222222"/>
              </a:solidFill>
              <a:latin typeface="Arial"/>
              <a:ea typeface="Arial"/>
              <a:cs typeface="Arial"/>
              <a:sym typeface="Arial"/>
            </a:endParaRPr>
          </a:p>
          <a:p>
            <a:pPr marL="0" lvl="0" indent="0" algn="l" rtl="0">
              <a:lnSpc>
                <a:spcPct val="178000"/>
              </a:lnSpc>
              <a:spcBef>
                <a:spcPts val="1800"/>
              </a:spcBef>
              <a:spcAft>
                <a:spcPts val="0"/>
              </a:spcAft>
              <a:buSzPts val="1100"/>
              <a:buNone/>
            </a:pPr>
            <a:endParaRPr sz="800" i="0">
              <a:solidFill>
                <a:srgbClr val="222222"/>
              </a:solidFill>
              <a:latin typeface="Arial"/>
              <a:ea typeface="Arial"/>
              <a:cs typeface="Arial"/>
              <a:sym typeface="Arial"/>
            </a:endParaRPr>
          </a:p>
          <a:p>
            <a:pPr marL="0" lvl="0" indent="0" algn="l" rtl="0">
              <a:lnSpc>
                <a:spcPct val="178000"/>
              </a:lnSpc>
              <a:spcBef>
                <a:spcPts val="1800"/>
              </a:spcBef>
              <a:spcAft>
                <a:spcPts val="0"/>
              </a:spcAft>
              <a:buSzPts val="1100"/>
              <a:buNone/>
            </a:pPr>
            <a:endParaRPr sz="800" i="0">
              <a:solidFill>
                <a:srgbClr val="222222"/>
              </a:solidFill>
              <a:latin typeface="Arial"/>
              <a:ea typeface="Arial"/>
              <a:cs typeface="Arial"/>
              <a:sym typeface="Arial"/>
            </a:endParaRPr>
          </a:p>
          <a:p>
            <a:pPr marL="0" lvl="0" indent="0" algn="l" rtl="0">
              <a:lnSpc>
                <a:spcPct val="178000"/>
              </a:lnSpc>
              <a:spcBef>
                <a:spcPts val="1800"/>
              </a:spcBef>
              <a:spcAft>
                <a:spcPts val="0"/>
              </a:spcAft>
              <a:buClr>
                <a:schemeClr val="dk1"/>
              </a:buClr>
              <a:buSzPts val="1100"/>
              <a:buFont typeface="Arial"/>
              <a:buNone/>
            </a:pPr>
            <a:endParaRPr sz="800" i="0">
              <a:solidFill>
                <a:srgbClr val="222222"/>
              </a:solidFill>
              <a:latin typeface="Arial"/>
              <a:ea typeface="Arial"/>
              <a:cs typeface="Arial"/>
              <a:sym typeface="Arial"/>
            </a:endParaRPr>
          </a:p>
          <a:p>
            <a:pPr marL="0" lvl="0" indent="0" algn="ctr" rtl="0">
              <a:lnSpc>
                <a:spcPct val="115000"/>
              </a:lnSpc>
              <a:spcBef>
                <a:spcPts val="1800"/>
              </a:spcBef>
              <a:spcAft>
                <a:spcPts val="0"/>
              </a:spcAft>
              <a:buSzPts val="2400"/>
              <a:buNone/>
            </a:pPr>
            <a:endParaRPr/>
          </a:p>
          <a:p>
            <a:pPr marL="0" lvl="0" indent="0" algn="ctr" rtl="0">
              <a:lnSpc>
                <a:spcPct val="115000"/>
              </a:lnSpc>
              <a:spcBef>
                <a:spcPts val="600"/>
              </a:spcBef>
              <a:spcAft>
                <a:spcPts val="0"/>
              </a:spcAft>
              <a:buSzPts val="2400"/>
              <a:buNone/>
            </a:pPr>
            <a:endParaRPr/>
          </a:p>
          <a:p>
            <a:pPr marL="0" lvl="0" indent="0" algn="ctr" rtl="0">
              <a:lnSpc>
                <a:spcPct val="115000"/>
              </a:lnSpc>
              <a:spcBef>
                <a:spcPts val="600"/>
              </a:spcBef>
              <a:spcAft>
                <a:spcPts val="0"/>
              </a:spcAft>
              <a:buSzPts val="2400"/>
              <a:buNone/>
            </a:pPr>
            <a:endParaRPr/>
          </a:p>
        </p:txBody>
      </p:sp>
      <p:sp>
        <p:nvSpPr>
          <p:cNvPr id="139" name="Google Shape;139;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6</a:t>
            </a:fld>
            <a:endParaRPr/>
          </a:p>
        </p:txBody>
      </p:sp>
      <p:pic>
        <p:nvPicPr>
          <p:cNvPr id="140" name="Google Shape;140;p7"/>
          <p:cNvPicPr preferRelativeResize="0"/>
          <p:nvPr/>
        </p:nvPicPr>
        <p:blipFill>
          <a:blip r:embed="rId6">
            <a:alphaModFix/>
          </a:blip>
          <a:stretch>
            <a:fillRect/>
          </a:stretch>
        </p:blipFill>
        <p:spPr>
          <a:xfrm>
            <a:off x="102175" y="1409375"/>
            <a:ext cx="2333000" cy="1399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70ff4f75d7_0_0"/>
          <p:cNvSpPr txBox="1">
            <a:spLocks noGrp="1"/>
          </p:cNvSpPr>
          <p:nvPr>
            <p:ph type="body" idx="1"/>
          </p:nvPr>
        </p:nvSpPr>
        <p:spPr>
          <a:xfrm>
            <a:off x="170325" y="1471100"/>
            <a:ext cx="8788200" cy="3451800"/>
          </a:xfrm>
          <a:prstGeom prst="rect">
            <a:avLst/>
          </a:prstGeom>
          <a:noFill/>
          <a:ln>
            <a:noFill/>
          </a:ln>
        </p:spPr>
        <p:txBody>
          <a:bodyPr spcFirstLastPara="1" wrap="square" lIns="91425" tIns="91425" rIns="91425" bIns="91425" anchor="t" anchorCtr="0">
            <a:noAutofit/>
          </a:bodyPr>
          <a:lstStyle/>
          <a:p>
            <a:pPr marL="0" lvl="0" indent="0" algn="l" rtl="0">
              <a:lnSpc>
                <a:spcPct val="112000"/>
              </a:lnSpc>
              <a:spcBef>
                <a:spcPts val="2900"/>
              </a:spcBef>
              <a:spcAft>
                <a:spcPts val="0"/>
              </a:spcAft>
              <a:buSzPts val="1100"/>
              <a:buNone/>
            </a:pPr>
            <a:r>
              <a:rPr lang="en" sz="1000" b="1" i="0">
                <a:solidFill>
                  <a:schemeClr val="dk1"/>
                </a:solidFill>
                <a:highlight>
                  <a:srgbClr val="FFFFFF"/>
                </a:highlight>
                <a:latin typeface="Arial"/>
                <a:ea typeface="Arial"/>
                <a:cs typeface="Arial"/>
                <a:sym typeface="Arial"/>
              </a:rPr>
              <a:t>Introduction/Conclusion</a:t>
            </a:r>
            <a:endParaRPr sz="1000" b="1" i="0">
              <a:solidFill>
                <a:schemeClr val="dk1"/>
              </a:solidFill>
              <a:highlight>
                <a:srgbClr val="FFFFFF"/>
              </a:highlight>
              <a:latin typeface="Arial"/>
              <a:ea typeface="Arial"/>
              <a:cs typeface="Arial"/>
              <a:sym typeface="Arial"/>
            </a:endParaRPr>
          </a:p>
          <a:p>
            <a:pPr marL="0" lvl="0" indent="0" algn="l" rtl="0">
              <a:lnSpc>
                <a:spcPct val="112000"/>
              </a:lnSpc>
              <a:spcBef>
                <a:spcPts val="2900"/>
              </a:spcBef>
              <a:spcAft>
                <a:spcPts val="0"/>
              </a:spcAft>
              <a:buSzPts val="1100"/>
              <a:buNone/>
            </a:pPr>
            <a:r>
              <a:rPr lang="en" sz="1000" b="1" i="0">
                <a:solidFill>
                  <a:schemeClr val="dk1"/>
                </a:solidFill>
                <a:highlight>
                  <a:srgbClr val="FFFFFF"/>
                </a:highlight>
                <a:latin typeface="Arial"/>
                <a:ea typeface="Arial"/>
                <a:cs typeface="Arial"/>
                <a:sym typeface="Arial"/>
              </a:rPr>
              <a:t>What questions we are trying to explore ?</a:t>
            </a:r>
            <a:endParaRPr sz="1000" b="1" i="0">
              <a:solidFill>
                <a:schemeClr val="dk1"/>
              </a:solidFill>
              <a:highlight>
                <a:srgbClr val="FFFFFF"/>
              </a:highlight>
              <a:latin typeface="Arial"/>
              <a:ea typeface="Arial"/>
              <a:cs typeface="Arial"/>
              <a:sym typeface="Arial"/>
            </a:endParaRPr>
          </a:p>
          <a:p>
            <a:pPr marL="0" lvl="0" indent="0" algn="l" rtl="0">
              <a:lnSpc>
                <a:spcPct val="112000"/>
              </a:lnSpc>
              <a:spcBef>
                <a:spcPts val="2900"/>
              </a:spcBef>
              <a:spcAft>
                <a:spcPts val="0"/>
              </a:spcAft>
              <a:buSzPts val="1100"/>
              <a:buNone/>
            </a:pPr>
            <a:r>
              <a:rPr lang="en" sz="1000" b="1" i="0">
                <a:solidFill>
                  <a:schemeClr val="dk1"/>
                </a:solidFill>
                <a:highlight>
                  <a:srgbClr val="FFFFFF"/>
                </a:highlight>
                <a:latin typeface="Arial"/>
                <a:ea typeface="Arial"/>
                <a:cs typeface="Arial"/>
                <a:sym typeface="Arial"/>
              </a:rPr>
              <a:t>What kind of of data we have in the dataset? </a:t>
            </a:r>
            <a:endParaRPr sz="1000" b="1" i="0">
              <a:solidFill>
                <a:schemeClr val="dk1"/>
              </a:solidFill>
              <a:highlight>
                <a:srgbClr val="FFFFFF"/>
              </a:highlight>
              <a:latin typeface="Arial"/>
              <a:ea typeface="Arial"/>
              <a:cs typeface="Arial"/>
              <a:sym typeface="Arial"/>
            </a:endParaRPr>
          </a:p>
          <a:p>
            <a:pPr marL="0" lvl="0" indent="0" algn="l" rtl="0">
              <a:lnSpc>
                <a:spcPct val="112000"/>
              </a:lnSpc>
              <a:spcBef>
                <a:spcPts val="2900"/>
              </a:spcBef>
              <a:spcAft>
                <a:spcPts val="0"/>
              </a:spcAft>
              <a:buClr>
                <a:schemeClr val="dk1"/>
              </a:buClr>
              <a:buSzPts val="1100"/>
              <a:buFont typeface="Arial"/>
              <a:buNone/>
            </a:pPr>
            <a:endParaRPr sz="1000" b="1" i="0">
              <a:solidFill>
                <a:schemeClr val="dk1"/>
              </a:solidFill>
              <a:highlight>
                <a:srgbClr val="FFFFFF"/>
              </a:highlight>
              <a:latin typeface="Arial"/>
              <a:ea typeface="Arial"/>
              <a:cs typeface="Arial"/>
              <a:sym typeface="Arial"/>
            </a:endParaRPr>
          </a:p>
          <a:p>
            <a:pPr marL="0" lvl="0" indent="0" algn="l" rtl="0">
              <a:lnSpc>
                <a:spcPct val="115000"/>
              </a:lnSpc>
              <a:spcBef>
                <a:spcPts val="600"/>
              </a:spcBef>
              <a:spcAft>
                <a:spcPts val="0"/>
              </a:spcAft>
              <a:buSzPts val="2400"/>
              <a:buNone/>
            </a:pPr>
            <a:endParaRPr i="0"/>
          </a:p>
          <a:p>
            <a:pPr marL="0" lvl="0" indent="0" algn="ctr" rtl="0">
              <a:lnSpc>
                <a:spcPct val="115000"/>
              </a:lnSpc>
              <a:spcBef>
                <a:spcPts val="600"/>
              </a:spcBef>
              <a:spcAft>
                <a:spcPts val="0"/>
              </a:spcAft>
              <a:buSzPts val="2400"/>
              <a:buNone/>
            </a:pPr>
            <a:endParaRPr/>
          </a:p>
          <a:p>
            <a:pPr marL="0" lvl="0" indent="0" algn="ctr" rtl="0">
              <a:lnSpc>
                <a:spcPct val="115000"/>
              </a:lnSpc>
              <a:spcBef>
                <a:spcPts val="600"/>
              </a:spcBef>
              <a:spcAft>
                <a:spcPts val="0"/>
              </a:spcAft>
              <a:buSzPts val="2400"/>
              <a:buNone/>
            </a:pPr>
            <a:endParaRPr/>
          </a:p>
        </p:txBody>
      </p:sp>
      <p:sp>
        <p:nvSpPr>
          <p:cNvPr id="146" name="Google Shape;146;g70ff4f75d7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70ff4f75d7_0_5"/>
          <p:cNvSpPr txBox="1">
            <a:spLocks noGrp="1"/>
          </p:cNvSpPr>
          <p:nvPr>
            <p:ph type="body" idx="1"/>
          </p:nvPr>
        </p:nvSpPr>
        <p:spPr>
          <a:xfrm>
            <a:off x="1847275" y="1704600"/>
            <a:ext cx="5449500" cy="2714700"/>
          </a:xfrm>
          <a:prstGeom prst="rect">
            <a:avLst/>
          </a:prstGeom>
          <a:noFill/>
          <a:ln>
            <a:noFill/>
          </a:ln>
        </p:spPr>
        <p:txBody>
          <a:bodyPr spcFirstLastPara="1" wrap="square" lIns="91425" tIns="91425" rIns="91425" bIns="91425" anchor="t" anchorCtr="0">
            <a:noAutofit/>
          </a:bodyPr>
          <a:lstStyle/>
          <a:p>
            <a:pPr marL="0" lvl="0" indent="0" algn="l" rtl="0">
              <a:lnSpc>
                <a:spcPct val="112000"/>
              </a:lnSpc>
              <a:spcBef>
                <a:spcPts val="2900"/>
              </a:spcBef>
              <a:spcAft>
                <a:spcPts val="0"/>
              </a:spcAft>
              <a:buSzPts val="1100"/>
              <a:buNone/>
            </a:pPr>
            <a:r>
              <a:rPr lang="en" sz="1000" b="1" i="0">
                <a:solidFill>
                  <a:schemeClr val="dk1"/>
                </a:solidFill>
                <a:highlight>
                  <a:srgbClr val="FFFFFF"/>
                </a:highlight>
                <a:latin typeface="Arial"/>
                <a:ea typeface="Arial"/>
                <a:cs typeface="Arial"/>
                <a:sym typeface="Arial"/>
              </a:rPr>
              <a:t>Data Description? Statistic ? Mean Median Max and Min ?</a:t>
            </a:r>
            <a:endParaRPr sz="1000" b="1" i="0">
              <a:solidFill>
                <a:schemeClr val="dk1"/>
              </a:solidFill>
              <a:highlight>
                <a:srgbClr val="FFFFFF"/>
              </a:highlight>
              <a:latin typeface="Arial"/>
              <a:ea typeface="Arial"/>
              <a:cs typeface="Arial"/>
              <a:sym typeface="Arial"/>
            </a:endParaRPr>
          </a:p>
          <a:p>
            <a:pPr marL="0" lvl="0" indent="0" algn="l" rtl="0">
              <a:lnSpc>
                <a:spcPct val="112000"/>
              </a:lnSpc>
              <a:spcBef>
                <a:spcPts val="2900"/>
              </a:spcBef>
              <a:spcAft>
                <a:spcPts val="0"/>
              </a:spcAft>
              <a:buSzPts val="1100"/>
              <a:buNone/>
            </a:pPr>
            <a:endParaRPr sz="1000" b="1" i="0">
              <a:solidFill>
                <a:schemeClr val="dk1"/>
              </a:solidFill>
              <a:highlight>
                <a:srgbClr val="FFFFFF"/>
              </a:highlight>
              <a:latin typeface="Arial"/>
              <a:ea typeface="Arial"/>
              <a:cs typeface="Arial"/>
              <a:sym typeface="Arial"/>
            </a:endParaRPr>
          </a:p>
          <a:p>
            <a:pPr marL="0" lvl="0" indent="0" algn="l" rtl="0">
              <a:lnSpc>
                <a:spcPct val="112000"/>
              </a:lnSpc>
              <a:spcBef>
                <a:spcPts val="2900"/>
              </a:spcBef>
              <a:spcAft>
                <a:spcPts val="0"/>
              </a:spcAft>
              <a:buClr>
                <a:schemeClr val="dk1"/>
              </a:buClr>
              <a:buSzPts val="1100"/>
              <a:buFont typeface="Arial"/>
              <a:buNone/>
            </a:pPr>
            <a:endParaRPr sz="1000" b="1" i="0">
              <a:solidFill>
                <a:schemeClr val="dk1"/>
              </a:solidFill>
              <a:highlight>
                <a:srgbClr val="FFFFFF"/>
              </a:highlight>
              <a:latin typeface="Arial"/>
              <a:ea typeface="Arial"/>
              <a:cs typeface="Arial"/>
              <a:sym typeface="Arial"/>
            </a:endParaRPr>
          </a:p>
          <a:p>
            <a:pPr marL="0" lvl="0" indent="0" algn="ctr" rtl="0">
              <a:lnSpc>
                <a:spcPct val="115000"/>
              </a:lnSpc>
              <a:spcBef>
                <a:spcPts val="600"/>
              </a:spcBef>
              <a:spcAft>
                <a:spcPts val="0"/>
              </a:spcAft>
              <a:buSzPts val="2400"/>
              <a:buNone/>
            </a:pPr>
            <a:endParaRPr/>
          </a:p>
          <a:p>
            <a:pPr marL="0" lvl="0" indent="0" algn="ctr" rtl="0">
              <a:lnSpc>
                <a:spcPct val="115000"/>
              </a:lnSpc>
              <a:spcBef>
                <a:spcPts val="600"/>
              </a:spcBef>
              <a:spcAft>
                <a:spcPts val="0"/>
              </a:spcAft>
              <a:buSzPts val="2400"/>
              <a:buNone/>
            </a:pPr>
            <a:endParaRPr/>
          </a:p>
        </p:txBody>
      </p:sp>
      <p:sp>
        <p:nvSpPr>
          <p:cNvPr id="152" name="Google Shape;152;g70ff4f75d7_0_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70ff4f75d7_0_69"/>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Our process is easy</a:t>
            </a:r>
            <a:endParaRPr/>
          </a:p>
        </p:txBody>
      </p:sp>
      <p:sp>
        <p:nvSpPr>
          <p:cNvPr id="158" name="Google Shape;158;g70ff4f75d7_0_69"/>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Nunito Sans"/>
                <a:ea typeface="Nunito Sans"/>
                <a:cs typeface="Nunito Sans"/>
                <a:sym typeface="Nunito Sans"/>
              </a:rPr>
              <a:t>second</a:t>
            </a:r>
            <a:endParaRPr sz="1400" b="0" i="0" u="none" strike="noStrike" cap="none">
              <a:solidFill>
                <a:srgbClr val="FFFFFF"/>
              </a:solidFill>
              <a:latin typeface="Nunito Sans"/>
              <a:ea typeface="Nunito Sans"/>
              <a:cs typeface="Nunito Sans"/>
              <a:sym typeface="Nunito Sans"/>
            </a:endParaRPr>
          </a:p>
        </p:txBody>
      </p:sp>
      <p:sp>
        <p:nvSpPr>
          <p:cNvPr id="159" name="Google Shape;159;g70ff4f75d7_0_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9</a:t>
            </a:fld>
            <a:endParaRPr/>
          </a:p>
        </p:txBody>
      </p:sp>
      <p:sp>
        <p:nvSpPr>
          <p:cNvPr id="160" name="Google Shape;160;g70ff4f75d7_0_69"/>
          <p:cNvSpPr/>
          <p:nvPr/>
        </p:nvSpPr>
        <p:spPr>
          <a:xfrm>
            <a:off x="6211315" y="1557400"/>
            <a:ext cx="2424600" cy="2028900"/>
          </a:xfrm>
          <a:prstGeom prst="chevron">
            <a:avLst>
              <a:gd name="adj" fmla="val 29853"/>
            </a:avLst>
          </a:prstGeom>
          <a:solidFill>
            <a:srgbClr val="ED0036">
              <a:alpha val="7137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Nunito Sans"/>
                <a:ea typeface="Nunito Sans"/>
                <a:cs typeface="Nunito Sans"/>
                <a:sym typeface="Nunito Sans"/>
              </a:rPr>
              <a:t>last</a:t>
            </a:r>
            <a:endParaRPr sz="1400" b="0" i="0" u="none" strike="noStrike" cap="none">
              <a:solidFill>
                <a:srgbClr val="FFFFFF"/>
              </a:solidFill>
              <a:latin typeface="Nunito Sans"/>
              <a:ea typeface="Nunito Sans"/>
              <a:cs typeface="Nunito Sans"/>
              <a:sym typeface="Nunito Sans"/>
            </a:endParaRPr>
          </a:p>
        </p:txBody>
      </p:sp>
      <p:sp>
        <p:nvSpPr>
          <p:cNvPr id="161" name="Google Shape;161;g70ff4f75d7_0_69"/>
          <p:cNvSpPr/>
          <p:nvPr/>
        </p:nvSpPr>
        <p:spPr>
          <a:xfrm>
            <a:off x="2989550" y="1909250"/>
            <a:ext cx="2424600" cy="1325100"/>
          </a:xfrm>
          <a:prstGeom prst="chevron">
            <a:avLst>
              <a:gd name="adj" fmla="val 29853"/>
            </a:avLst>
          </a:prstGeom>
          <a:solidFill>
            <a:srgbClr val="FFA400">
              <a:alpha val="7137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Nunito Sans"/>
                <a:ea typeface="Nunito Sans"/>
                <a:cs typeface="Nunito Sans"/>
                <a:sym typeface="Nunito Sans"/>
              </a:rPr>
              <a:t>first</a:t>
            </a:r>
            <a:endParaRPr sz="1400" b="0" i="0" u="none" strike="noStrike" cap="none">
              <a:solidFill>
                <a:srgbClr val="FFFFFF"/>
              </a:solidFill>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2462</Words>
  <Application>Microsoft Macintosh PowerPoint</Application>
  <PresentationFormat>On-screen Show (16:9)</PresentationFormat>
  <Paragraphs>333</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Arial</vt:lpstr>
      <vt:lpstr>Courier New</vt:lpstr>
      <vt:lpstr>Georgia</vt:lpstr>
      <vt:lpstr>Nunito Sans</vt:lpstr>
      <vt:lpstr>Ulysses template</vt:lpstr>
      <vt:lpstr>Bay Area Real Estate Market Analysis --Buyer’s Guide Book  Chenwei Cao March 13 2020</vt:lpstr>
      <vt:lpstr>PowerPoint Presentation</vt:lpstr>
      <vt:lpstr>PowerPoint Presentation</vt:lpstr>
      <vt:lpstr>1. Introduction</vt:lpstr>
      <vt:lpstr>   </vt:lpstr>
      <vt:lpstr>PowerPoint Presentation</vt:lpstr>
      <vt:lpstr>PowerPoint Presentation</vt:lpstr>
      <vt:lpstr>PowerPoint Presentation</vt:lpstr>
      <vt:lpstr>Our process is easy</vt:lpstr>
      <vt:lpstr>Data Tour</vt:lpstr>
      <vt:lpstr>Web Scraping:  Accessing Zillow’s Bridge API. </vt:lpstr>
      <vt:lpstr>Web Scraping  BeautifulSoup CSS Selectors</vt:lpstr>
      <vt:lpstr>Data Cleaning Techniques   </vt:lpstr>
      <vt:lpstr>Data Cleaning Techniques   </vt:lpstr>
      <vt:lpstr>Data Cleaning Techniques</vt:lpstr>
      <vt:lpstr>Data Cleaning Techniques</vt:lpstr>
      <vt:lpstr>Data Cleaning Techniques</vt:lpstr>
      <vt:lpstr>Data Cleaning Techniques </vt:lpstr>
      <vt:lpstr>Market Insights</vt:lpstr>
      <vt:lpstr>Question: Are visuals enough to predict the housing market?  How do cities compare?    </vt:lpstr>
      <vt:lpstr>Cities like Pleasanton and Fremont shift the data </vt:lpstr>
      <vt:lpstr>Conclusion: No, further analysis is needed. A regression model can be used to predict the housing market</vt:lpstr>
      <vt:lpstr>Question: Using Fremont as a sample, can we determine the impact of floor space (sqft) on the price of a home?</vt:lpstr>
      <vt:lpstr>You can insert graphs from Google Sheets</vt:lpstr>
      <vt:lpstr>North (San Francisco) VS South (Santa Clara)   What are their commons and differences between San Francisco and Santa Clara?  </vt:lpstr>
      <vt:lpstr>North (San Francisco) VS South (Santa Clara) </vt:lpstr>
      <vt:lpstr>North (San Francisco) VS South (Santa Clara)</vt:lpstr>
      <vt:lpstr>If house types’ distributions are really different from each other among our interested cities.  An overview of house data set scale in each city Single family is the most common house type No condominium and townhouse in Fremont of our data set  </vt:lpstr>
      <vt:lpstr>How about each cities’s specific house types and there median sold price?  San francisco, santa clara and sunnyvale seem to have higher sold price, on the other hand, concord and hayward have lower sold price. Single family house type which represented by the orange color is more expensive than other house types and the condominium’s sold price is the lowest of three house types. </vt:lpstr>
      <vt:lpstr>Conclusion</vt:lpstr>
      <vt:lpstr>You can also split your content</vt:lpstr>
      <vt:lpstr>In two or three columns</vt:lpstr>
      <vt:lpstr>A picture is worth a thousand words</vt:lpstr>
      <vt:lpstr>Use charts to explain your ideas</vt:lpstr>
      <vt:lpstr>Maps</vt:lpstr>
      <vt:lpstr>Let’s review some concepts</vt:lpstr>
      <vt:lpstr>Android Project</vt:lpstr>
      <vt:lpstr>iPhone Project</vt:lpstr>
      <vt:lpstr>Tablet Project</vt:lpstr>
      <vt:lpstr>Desktop Project</vt:lpstr>
      <vt:lpstr>Thank you very much for your time</vt:lpstr>
      <vt:lpstr>Presentation design</vt:lpstr>
      <vt:lpstr>This is a slide title</vt:lpstr>
      <vt:lpstr>Instructions for use</vt:lpstr>
      <vt:lpstr>This template is for a SlideDoc</vt:lpstr>
      <vt:lpstr>Web Scraping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 Area Real Estate Market Analysis  Chenwei Cao March 13 2020</dc:title>
  <cp:lastModifiedBy>CaoChenwei</cp:lastModifiedBy>
  <cp:revision>2</cp:revision>
  <dcterms:modified xsi:type="dcterms:W3CDTF">2021-02-06T01:36:03Z</dcterms:modified>
</cp:coreProperties>
</file>